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56" r:id="rId5"/>
  </p:sldIdLst>
  <p:sldSz cx="40233600" cy="310896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083566"/>
    <a:srgbClr val="0B2F55"/>
    <a:srgbClr val="4E6E91"/>
    <a:srgbClr val="FBCE20"/>
    <a:srgbClr val="63615E"/>
    <a:srgbClr val="00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7F1B1-D49F-48EB-84E4-A9445692DD9B}" v="217" dt="2025-04-17T07:38:33.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9483" y="-704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dquad123" userId="S::modquad123_gmail.com#ext#@nau0.onmicrosoft.com::7e43fdd7-7a0d-4b45-a116-d92e77bdc171" providerId="AD" clId="Web-{345E0B17-AD0C-8A25-7C60-C3793EF73CFE}"/>
    <pc:docChg chg="modSld">
      <pc:chgData name="modquad123" userId="S::modquad123_gmail.com#ext#@nau0.onmicrosoft.com::7e43fdd7-7a0d-4b45-a116-d92e77bdc171" providerId="AD" clId="Web-{345E0B17-AD0C-8A25-7C60-C3793EF73CFE}" dt="2025-03-29T21:10:53.974" v="0" actId="1076"/>
      <pc:docMkLst>
        <pc:docMk/>
      </pc:docMkLst>
      <pc:sldChg chg="modSp">
        <pc:chgData name="modquad123" userId="S::modquad123_gmail.com#ext#@nau0.onmicrosoft.com::7e43fdd7-7a0d-4b45-a116-d92e77bdc171" providerId="AD" clId="Web-{345E0B17-AD0C-8A25-7C60-C3793EF73CFE}" dt="2025-03-29T21:10:53.974" v="0" actId="1076"/>
        <pc:sldMkLst>
          <pc:docMk/>
          <pc:sldMk cId="2765888256" sldId="256"/>
        </pc:sldMkLst>
        <pc:picChg chg="mod">
          <ac:chgData name="modquad123" userId="S::modquad123_gmail.com#ext#@nau0.onmicrosoft.com::7e43fdd7-7a0d-4b45-a116-d92e77bdc171" providerId="AD" clId="Web-{345E0B17-AD0C-8A25-7C60-C3793EF73CFE}" dt="2025-03-29T21:10:53.974" v="0" actId="1076"/>
          <ac:picMkLst>
            <pc:docMk/>
            <pc:sldMk cId="2765888256" sldId="256"/>
            <ac:picMk id="34" creationId="{E2EABC06-49E3-AB73-50D8-E82B1D105E9C}"/>
          </ac:picMkLst>
        </pc:picChg>
      </pc:sldChg>
    </pc:docChg>
  </pc:docChgLst>
  <pc:docChgLst>
    <pc:chgData name="Nolan Paul Hann" userId="S::nph46@nau.edu::9c82315a-a9c6-4f7b-931a-9af9b35204cf" providerId="AD" clId="Web-{E4FFC09C-BE50-F99B-764B-2A712C10A736}"/>
    <pc:docChg chg="addSld modSld">
      <pc:chgData name="Nolan Paul Hann" userId="S::nph46@nau.edu::9c82315a-a9c6-4f7b-931a-9af9b35204cf" providerId="AD" clId="Web-{E4FFC09C-BE50-F99B-764B-2A712C10A736}" dt="2025-04-13T22:35:06.165" v="34" actId="1076"/>
      <pc:docMkLst>
        <pc:docMk/>
      </pc:docMkLst>
      <pc:sldChg chg="addSp delSp modSp">
        <pc:chgData name="Nolan Paul Hann" userId="S::nph46@nau.edu::9c82315a-a9c6-4f7b-931a-9af9b35204cf" providerId="AD" clId="Web-{E4FFC09C-BE50-F99B-764B-2A712C10A736}" dt="2025-04-13T22:34:57.727" v="31" actId="20577"/>
        <pc:sldMkLst>
          <pc:docMk/>
          <pc:sldMk cId="2765888256" sldId="256"/>
        </pc:sldMkLst>
        <pc:spChg chg="mod">
          <ac:chgData name="Nolan Paul Hann" userId="S::nph46@nau.edu::9c82315a-a9c6-4f7b-931a-9af9b35204cf" providerId="AD" clId="Web-{E4FFC09C-BE50-F99B-764B-2A712C10A736}" dt="2025-04-13T22:34:57.727" v="31" actId="20577"/>
          <ac:spMkLst>
            <pc:docMk/>
            <pc:sldMk cId="2765888256" sldId="256"/>
            <ac:spMk id="28" creationId="{607D227E-FD90-4D21-17C1-201F2B5023F9}"/>
          </ac:spMkLst>
        </pc:spChg>
        <pc:spChg chg="mod">
          <ac:chgData name="Nolan Paul Hann" userId="S::nph46@nau.edu::9c82315a-a9c6-4f7b-931a-9af9b35204cf" providerId="AD" clId="Web-{E4FFC09C-BE50-F99B-764B-2A712C10A736}" dt="2025-04-13T22:31:28.228" v="5" actId="1076"/>
          <ac:spMkLst>
            <pc:docMk/>
            <pc:sldMk cId="2765888256" sldId="256"/>
            <ac:spMk id="53" creationId="{80C0D93F-5806-C44F-84E4-48D9ACDD1144}"/>
          </ac:spMkLst>
        </pc:spChg>
        <pc:spChg chg="mod">
          <ac:chgData name="Nolan Paul Hann" userId="S::nph46@nau.edu::9c82315a-a9c6-4f7b-931a-9af9b35204cf" providerId="AD" clId="Web-{E4FFC09C-BE50-F99B-764B-2A712C10A736}" dt="2025-04-13T22:31:15.306" v="3" actId="1076"/>
          <ac:spMkLst>
            <pc:docMk/>
            <pc:sldMk cId="2765888256" sldId="256"/>
            <ac:spMk id="55" creationId="{DC93CC0C-B97D-634C-B5F8-E39CF748FB0C}"/>
          </ac:spMkLst>
        </pc:spChg>
        <pc:graphicFrameChg chg="mod modGraphic">
          <ac:chgData name="Nolan Paul Hann" userId="S::nph46@nau.edu::9c82315a-a9c6-4f7b-931a-9af9b35204cf" providerId="AD" clId="Web-{E4FFC09C-BE50-F99B-764B-2A712C10A736}" dt="2025-04-13T22:31:08.711" v="2" actId="1076"/>
          <ac:graphicFrameMkLst>
            <pc:docMk/>
            <pc:sldMk cId="2765888256" sldId="256"/>
            <ac:graphicFrameMk id="12" creationId="{4C7A9137-0B58-7A5E-CB88-DD3ED26688C3}"/>
          </ac:graphicFrameMkLst>
        </pc:graphicFrameChg>
        <pc:graphicFrameChg chg="mod">
          <ac:chgData name="Nolan Paul Hann" userId="S::nph46@nau.edu::9c82315a-a9c6-4f7b-931a-9af9b35204cf" providerId="AD" clId="Web-{E4FFC09C-BE50-F99B-764B-2A712C10A736}" dt="2025-04-13T22:31:23.212" v="4" actId="1076"/>
          <ac:graphicFrameMkLst>
            <pc:docMk/>
            <pc:sldMk cId="2765888256" sldId="256"/>
            <ac:graphicFrameMk id="20" creationId="{431B53B1-7C98-7381-3D58-1854BC07F025}"/>
          </ac:graphicFrameMkLst>
        </pc:graphicFrameChg>
        <pc:picChg chg="mod">
          <ac:chgData name="Nolan Paul Hann" userId="S::nph46@nau.edu::9c82315a-a9c6-4f7b-931a-9af9b35204cf" providerId="AD" clId="Web-{E4FFC09C-BE50-F99B-764B-2A712C10A736}" dt="2025-04-13T22:33:33.378" v="13" actId="1076"/>
          <ac:picMkLst>
            <pc:docMk/>
            <pc:sldMk cId="2765888256" sldId="256"/>
            <ac:picMk id="63" creationId="{908696F3-11E4-9960-3993-E525741392C1}"/>
          </ac:picMkLst>
        </pc:picChg>
      </pc:sldChg>
      <pc:sldChg chg="addSp delSp modSp new">
        <pc:chgData name="Nolan Paul Hann" userId="S::nph46@nau.edu::9c82315a-a9c6-4f7b-931a-9af9b35204cf" providerId="AD" clId="Web-{E4FFC09C-BE50-F99B-764B-2A712C10A736}" dt="2025-04-13T22:35:06.165" v="34" actId="1076"/>
        <pc:sldMkLst>
          <pc:docMk/>
          <pc:sldMk cId="253038201" sldId="257"/>
        </pc:sldMkLst>
      </pc:sldChg>
    </pc:docChg>
  </pc:docChgLst>
  <pc:docChgLst>
    <pc:chgData name="Nolan Paul Hann" userId="S::nph46@nau.edu::9c82315a-a9c6-4f7b-931a-9af9b35204cf" providerId="AD" clId="Web-{E4E4A0E8-E937-E15C-298A-EC486E2EB285}"/>
    <pc:docChg chg="modSld">
      <pc:chgData name="Nolan Paul Hann" userId="S::nph46@nau.edu::9c82315a-a9c6-4f7b-931a-9af9b35204cf" providerId="AD" clId="Web-{E4E4A0E8-E937-E15C-298A-EC486E2EB285}" dt="2025-03-29T06:07:38.714" v="270" actId="1076"/>
      <pc:docMkLst>
        <pc:docMk/>
      </pc:docMkLst>
      <pc:sldChg chg="addSp delSp modSp">
        <pc:chgData name="Nolan Paul Hann" userId="S::nph46@nau.edu::9c82315a-a9c6-4f7b-931a-9af9b35204cf" providerId="AD" clId="Web-{E4E4A0E8-E937-E15C-298A-EC486E2EB285}" dt="2025-03-29T06:07:38.714" v="270" actId="1076"/>
        <pc:sldMkLst>
          <pc:docMk/>
          <pc:sldMk cId="2765888256" sldId="256"/>
        </pc:sldMkLst>
        <pc:spChg chg="add mod">
          <ac:chgData name="Nolan Paul Hann" userId="S::nph46@nau.edu::9c82315a-a9c6-4f7b-931a-9af9b35204cf" providerId="AD" clId="Web-{E4E4A0E8-E937-E15C-298A-EC486E2EB285}" dt="2025-03-29T05:56:44.900" v="68" actId="1076"/>
          <ac:spMkLst>
            <pc:docMk/>
            <pc:sldMk cId="2765888256" sldId="256"/>
            <ac:spMk id="18" creationId="{F1BC1176-76E2-6761-9802-6555D7C01367}"/>
          </ac:spMkLst>
        </pc:spChg>
        <pc:spChg chg="mod">
          <ac:chgData name="Nolan Paul Hann" userId="S::nph46@nau.edu::9c82315a-a9c6-4f7b-931a-9af9b35204cf" providerId="AD" clId="Web-{E4E4A0E8-E937-E15C-298A-EC486E2EB285}" dt="2025-03-29T05:42:07.875" v="17" actId="14100"/>
          <ac:spMkLst>
            <pc:docMk/>
            <pc:sldMk cId="2765888256" sldId="256"/>
            <ac:spMk id="28" creationId="{607D227E-FD90-4D21-17C1-201F2B5023F9}"/>
          </ac:spMkLst>
        </pc:spChg>
        <pc:spChg chg="add mod">
          <ac:chgData name="Nolan Paul Hann" userId="S::nph46@nau.edu::9c82315a-a9c6-4f7b-931a-9af9b35204cf" providerId="AD" clId="Web-{E4E4A0E8-E937-E15C-298A-EC486E2EB285}" dt="2025-03-29T05:56:51.587" v="69" actId="1076"/>
          <ac:spMkLst>
            <pc:docMk/>
            <pc:sldMk cId="2765888256" sldId="256"/>
            <ac:spMk id="31" creationId="{0A00C656-A61F-74C8-BFAA-E21793364EAB}"/>
          </ac:spMkLst>
        </pc:spChg>
        <pc:graphicFrameChg chg="mod modGraphic">
          <ac:chgData name="Nolan Paul Hann" userId="S::nph46@nau.edu::9c82315a-a9c6-4f7b-931a-9af9b35204cf" providerId="AD" clId="Web-{E4E4A0E8-E937-E15C-298A-EC486E2EB285}" dt="2025-03-29T05:56:58.681" v="83"/>
          <ac:graphicFrameMkLst>
            <pc:docMk/>
            <pc:sldMk cId="2765888256" sldId="256"/>
            <ac:graphicFrameMk id="20" creationId="{431B53B1-7C98-7381-3D58-1854BC07F025}"/>
          </ac:graphicFrameMkLst>
        </pc:graphicFrameChg>
        <pc:picChg chg="add mod">
          <ac:chgData name="Nolan Paul Hann" userId="S::nph46@nau.edu::9c82315a-a9c6-4f7b-931a-9af9b35204cf" providerId="AD" clId="Web-{E4E4A0E8-E937-E15C-298A-EC486E2EB285}" dt="2025-03-29T04:25:22.104" v="9" actId="1076"/>
          <ac:picMkLst>
            <pc:docMk/>
            <pc:sldMk cId="2765888256" sldId="256"/>
            <ac:picMk id="3" creationId="{A2A30DCE-E637-CD9D-5196-01D3D6E8FF4F}"/>
          </ac:picMkLst>
        </pc:picChg>
      </pc:sldChg>
    </pc:docChg>
  </pc:docChgLst>
  <pc:docChgLst>
    <pc:chgData name="Nolan Paul Hann" userId="S::nph46@nau.edu::9c82315a-a9c6-4f7b-931a-9af9b35204cf" providerId="AD" clId="Web-{2B5174C3-51B4-77CA-AADD-48C5502FE926}"/>
    <pc:docChg chg="modSld">
      <pc:chgData name="Nolan Paul Hann" userId="S::nph46@nau.edu::9c82315a-a9c6-4f7b-931a-9af9b35204cf" providerId="AD" clId="Web-{2B5174C3-51B4-77CA-AADD-48C5502FE926}" dt="2025-03-29T04:17:58.536" v="1298" actId="20577"/>
      <pc:docMkLst>
        <pc:docMk/>
      </pc:docMkLst>
      <pc:sldChg chg="addSp delSp modSp">
        <pc:chgData name="Nolan Paul Hann" userId="S::nph46@nau.edu::9c82315a-a9c6-4f7b-931a-9af9b35204cf" providerId="AD" clId="Web-{2B5174C3-51B4-77CA-AADD-48C5502FE926}" dt="2025-03-29T04:17:58.536" v="1298" actId="20577"/>
        <pc:sldMkLst>
          <pc:docMk/>
          <pc:sldMk cId="2765888256" sldId="256"/>
        </pc:sldMkLst>
        <pc:spChg chg="mod">
          <ac:chgData name="Nolan Paul Hann" userId="S::nph46@nau.edu::9c82315a-a9c6-4f7b-931a-9af9b35204cf" providerId="AD" clId="Web-{2B5174C3-51B4-77CA-AADD-48C5502FE926}" dt="2025-03-29T03:53:31.982" v="488" actId="20577"/>
          <ac:spMkLst>
            <pc:docMk/>
            <pc:sldMk cId="2765888256" sldId="256"/>
            <ac:spMk id="24" creationId="{B372B3D2-5966-644C-B559-B2F5592F0C08}"/>
          </ac:spMkLst>
        </pc:spChg>
        <pc:spChg chg="mod">
          <ac:chgData name="Nolan Paul Hann" userId="S::nph46@nau.edu::9c82315a-a9c6-4f7b-931a-9af9b35204cf" providerId="AD" clId="Web-{2B5174C3-51B4-77CA-AADD-48C5502FE926}" dt="2025-03-29T03:05:55.719" v="443" actId="20577"/>
          <ac:spMkLst>
            <pc:docMk/>
            <pc:sldMk cId="2765888256" sldId="256"/>
            <ac:spMk id="26" creationId="{9455778B-2A91-4EFD-A66F-C9F5CB54AA17}"/>
          </ac:spMkLst>
        </pc:spChg>
        <pc:spChg chg="mod">
          <ac:chgData name="Nolan Paul Hann" userId="S::nph46@nau.edu::9c82315a-a9c6-4f7b-931a-9af9b35204cf" providerId="AD" clId="Web-{2B5174C3-51B4-77CA-AADD-48C5502FE926}" dt="2025-03-29T02:56:07.960" v="430" actId="1076"/>
          <ac:spMkLst>
            <pc:docMk/>
            <pc:sldMk cId="2765888256" sldId="256"/>
            <ac:spMk id="27" creationId="{DDD75E56-4932-49EE-9FB9-166E28AC6FFF}"/>
          </ac:spMkLst>
        </pc:spChg>
        <pc:spChg chg="mod">
          <ac:chgData name="Nolan Paul Hann" userId="S::nph46@nau.edu::9c82315a-a9c6-4f7b-931a-9af9b35204cf" providerId="AD" clId="Web-{2B5174C3-51B4-77CA-AADD-48C5502FE926}" dt="2025-03-29T02:46:54.460" v="51" actId="1076"/>
          <ac:spMkLst>
            <pc:docMk/>
            <pc:sldMk cId="2765888256" sldId="256"/>
            <ac:spMk id="33" creationId="{77CFE7F5-BDF6-FC43-A324-CCE525A0F54E}"/>
          </ac:spMkLst>
        </pc:spChg>
        <pc:graphicFrameChg chg="mod modGraphic">
          <ac:chgData name="Nolan Paul Hann" userId="S::nph46@nau.edu::9c82315a-a9c6-4f7b-931a-9af9b35204cf" providerId="AD" clId="Web-{2B5174C3-51B4-77CA-AADD-48C5502FE926}" dt="2025-03-29T03:06:07.970" v="447" actId="1076"/>
          <ac:graphicFrameMkLst>
            <pc:docMk/>
            <pc:sldMk cId="2765888256" sldId="256"/>
            <ac:graphicFrameMk id="13" creationId="{ACEB33CE-96E0-094F-6FFC-8C16CD5ADB9C}"/>
          </ac:graphicFrameMkLst>
        </pc:graphicFrameChg>
        <pc:picChg chg="add mod">
          <ac:chgData name="Nolan Paul Hann" userId="S::nph46@nau.edu::9c82315a-a9c6-4f7b-931a-9af9b35204cf" providerId="AD" clId="Web-{2B5174C3-51B4-77CA-AADD-48C5502FE926}" dt="2025-03-29T03:50:33.867" v="451" actId="1076"/>
          <ac:picMkLst>
            <pc:docMk/>
            <pc:sldMk cId="2765888256" sldId="256"/>
            <ac:picMk id="14" creationId="{3FBA3B5C-38E9-A0E6-2CF6-7643FC737ACC}"/>
          </ac:picMkLst>
        </pc:picChg>
        <pc:picChg chg="add mod">
          <ac:chgData name="Nolan Paul Hann" userId="S::nph46@nau.edu::9c82315a-a9c6-4f7b-931a-9af9b35204cf" providerId="AD" clId="Web-{2B5174C3-51B4-77CA-AADD-48C5502FE926}" dt="2025-03-29T03:50:56.290" v="458" actId="1076"/>
          <ac:picMkLst>
            <pc:docMk/>
            <pc:sldMk cId="2765888256" sldId="256"/>
            <ac:picMk id="16" creationId="{A27C49DE-ED7B-1004-9B58-1414B5E0BD2A}"/>
          </ac:picMkLst>
        </pc:picChg>
        <pc:picChg chg="add mod">
          <ac:chgData name="Nolan Paul Hann" userId="S::nph46@nau.edu::9c82315a-a9c6-4f7b-931a-9af9b35204cf" providerId="AD" clId="Web-{2B5174C3-51B4-77CA-AADD-48C5502FE926}" dt="2025-03-29T03:50:52.758" v="457" actId="1076"/>
          <ac:picMkLst>
            <pc:docMk/>
            <pc:sldMk cId="2765888256" sldId="256"/>
            <ac:picMk id="25" creationId="{61D05DEE-C837-B6A0-C0BD-E89D4E5616BF}"/>
          </ac:picMkLst>
        </pc:picChg>
      </pc:sldChg>
    </pc:docChg>
  </pc:docChgLst>
  <pc:docChgLst>
    <pc:chgData name="Nathan Altair Krikawa" userId="S::nak229@nau.edu::4c578624-8c72-4009-abca-faa2160fc05b" providerId="AD" clId="Web-{ED08C995-E9FB-DB45-8C65-2562C2AF47E0}"/>
    <pc:docChg chg="addSld delSld modSld">
      <pc:chgData name="Nathan Altair Krikawa" userId="S::nak229@nau.edu::4c578624-8c72-4009-abca-faa2160fc05b" providerId="AD" clId="Web-{ED08C995-E9FB-DB45-8C65-2562C2AF47E0}" dt="2025-03-29T05:01:34.612" v="18" actId="1076"/>
      <pc:docMkLst>
        <pc:docMk/>
      </pc:docMkLst>
      <pc:sldChg chg="modSp">
        <pc:chgData name="Nathan Altair Krikawa" userId="S::nak229@nau.edu::4c578624-8c72-4009-abca-faa2160fc05b" providerId="AD" clId="Web-{ED08C995-E9FB-DB45-8C65-2562C2AF47E0}" dt="2025-03-29T04:55:33.849" v="0" actId="1076"/>
        <pc:sldMkLst>
          <pc:docMk/>
          <pc:sldMk cId="2765888256" sldId="256"/>
        </pc:sldMkLst>
      </pc:sldChg>
      <pc:sldChg chg="addSp delSp modSp">
        <pc:chgData name="Nathan Altair Krikawa" userId="S::nak229@nau.edu::4c578624-8c72-4009-abca-faa2160fc05b" providerId="AD" clId="Web-{ED08C995-E9FB-DB45-8C65-2562C2AF47E0}" dt="2025-03-29T05:01:34.612" v="18" actId="1076"/>
        <pc:sldMkLst>
          <pc:docMk/>
          <pc:sldMk cId="1094145361" sldId="257"/>
        </pc:sldMkLst>
      </pc:sldChg>
      <pc:sldChg chg="add del">
        <pc:chgData name="Nathan Altair Krikawa" userId="S::nak229@nau.edu::4c578624-8c72-4009-abca-faa2160fc05b" providerId="AD" clId="Web-{ED08C995-E9FB-DB45-8C65-2562C2AF47E0}" dt="2025-03-29T05:00:17.984" v="4"/>
        <pc:sldMkLst>
          <pc:docMk/>
          <pc:sldMk cId="1709464495" sldId="283"/>
        </pc:sldMkLst>
      </pc:sldChg>
    </pc:docChg>
  </pc:docChgLst>
  <pc:docChgLst>
    <pc:chgData name="modquad123" userId="S::modquad123_gmail.com#ext#@nau0.onmicrosoft.com::7e43fdd7-7a0d-4b45-a116-d92e77bdc171" providerId="AD" clId="Web-{7D5510AD-8FE0-C87F-9E74-ED6A1C8B706F}"/>
    <pc:docChg chg="modSld">
      <pc:chgData name="modquad123" userId="S::modquad123_gmail.com#ext#@nau0.onmicrosoft.com::7e43fdd7-7a0d-4b45-a116-d92e77bdc171" providerId="AD" clId="Web-{7D5510AD-8FE0-C87F-9E74-ED6A1C8B706F}" dt="2025-04-15T16:03:01.780" v="0" actId="1076"/>
      <pc:docMkLst>
        <pc:docMk/>
      </pc:docMkLst>
      <pc:sldChg chg="modSp">
        <pc:chgData name="modquad123" userId="S::modquad123_gmail.com#ext#@nau0.onmicrosoft.com::7e43fdd7-7a0d-4b45-a116-d92e77bdc171" providerId="AD" clId="Web-{7D5510AD-8FE0-C87F-9E74-ED6A1C8B706F}" dt="2025-04-15T16:03:01.780" v="0" actId="1076"/>
        <pc:sldMkLst>
          <pc:docMk/>
          <pc:sldMk cId="2765888256" sldId="256"/>
        </pc:sldMkLst>
        <pc:picChg chg="mod">
          <ac:chgData name="modquad123" userId="S::modquad123_gmail.com#ext#@nau0.onmicrosoft.com::7e43fdd7-7a0d-4b45-a116-d92e77bdc171" providerId="AD" clId="Web-{7D5510AD-8FE0-C87F-9E74-ED6A1C8B706F}" dt="2025-04-15T16:03:01.780" v="0" actId="1076"/>
          <ac:picMkLst>
            <pc:docMk/>
            <pc:sldMk cId="2765888256" sldId="256"/>
            <ac:picMk id="47" creationId="{F43CB8D0-F8F8-14C3-F5A8-91CE71936A7B}"/>
          </ac:picMkLst>
        </pc:picChg>
      </pc:sldChg>
    </pc:docChg>
  </pc:docChgLst>
  <pc:docChgLst>
    <pc:chgData name="Nathan Altair Krikawa" userId="4c578624-8c72-4009-abca-faa2160fc05b" providerId="ADAL" clId="{7CA7F1B1-D49F-48EB-84E4-A9445692DD9B}"/>
    <pc:docChg chg="undo redo custSel addSld delSld modSld">
      <pc:chgData name="Nathan Altair Krikawa" userId="4c578624-8c72-4009-abca-faa2160fc05b" providerId="ADAL" clId="{7CA7F1B1-D49F-48EB-84E4-A9445692DD9B}" dt="2025-04-17T07:40:20.345" v="8888" actId="1076"/>
      <pc:docMkLst>
        <pc:docMk/>
      </pc:docMkLst>
      <pc:sldChg chg="addSp delSp modSp mod">
        <pc:chgData name="Nathan Altair Krikawa" userId="4c578624-8c72-4009-abca-faa2160fc05b" providerId="ADAL" clId="{7CA7F1B1-D49F-48EB-84E4-A9445692DD9B}" dt="2025-04-17T07:40:20.345" v="8888" actId="1076"/>
        <pc:sldMkLst>
          <pc:docMk/>
          <pc:sldMk cId="2765888256" sldId="256"/>
        </pc:sldMkLst>
        <pc:spChg chg="mod">
          <ac:chgData name="Nathan Altair Krikawa" userId="4c578624-8c72-4009-abca-faa2160fc05b" providerId="ADAL" clId="{7CA7F1B1-D49F-48EB-84E4-A9445692DD9B}" dt="2025-03-29T02:34:00.367" v="7" actId="1076"/>
          <ac:spMkLst>
            <pc:docMk/>
            <pc:sldMk cId="2765888256" sldId="256"/>
            <ac:spMk id="4" creationId="{B3EDBB6F-6B35-B0E7-4B0B-182D84448BA6}"/>
          </ac:spMkLst>
        </pc:spChg>
        <pc:spChg chg="add mod">
          <ac:chgData name="Nathan Altair Krikawa" userId="4c578624-8c72-4009-abca-faa2160fc05b" providerId="ADAL" clId="{7CA7F1B1-D49F-48EB-84E4-A9445692DD9B}" dt="2025-04-14T01:40:48.993" v="8584" actId="14100"/>
          <ac:spMkLst>
            <pc:docMk/>
            <pc:sldMk cId="2765888256" sldId="256"/>
            <ac:spMk id="5" creationId="{680FEE71-E8B5-F478-11AB-3246DD380D32}"/>
          </ac:spMkLst>
        </pc:spChg>
        <pc:spChg chg="mod">
          <ac:chgData name="Nathan Altair Krikawa" userId="4c578624-8c72-4009-abca-faa2160fc05b" providerId="ADAL" clId="{7CA7F1B1-D49F-48EB-84E4-A9445692DD9B}" dt="2025-03-29T03:44:36.212" v="775" actId="255"/>
          <ac:spMkLst>
            <pc:docMk/>
            <pc:sldMk cId="2765888256" sldId="256"/>
            <ac:spMk id="6" creationId="{D642CF64-2D16-F449-A9DC-5613AC8D92E6}"/>
          </ac:spMkLst>
        </pc:spChg>
        <pc:spChg chg="add mod">
          <ac:chgData name="Nathan Altair Krikawa" userId="4c578624-8c72-4009-abca-faa2160fc05b" providerId="ADAL" clId="{7CA7F1B1-D49F-48EB-84E4-A9445692DD9B}" dt="2025-03-29T03:45:21.512" v="814" actId="1035"/>
          <ac:spMkLst>
            <pc:docMk/>
            <pc:sldMk cId="2765888256" sldId="256"/>
            <ac:spMk id="8" creationId="{DA305F1B-460D-B434-559A-DA2E9E4E0E9E}"/>
          </ac:spMkLst>
        </pc:spChg>
        <pc:spChg chg="mod">
          <ac:chgData name="Nathan Altair Krikawa" userId="4c578624-8c72-4009-abca-faa2160fc05b" providerId="ADAL" clId="{7CA7F1B1-D49F-48EB-84E4-A9445692DD9B}" dt="2025-03-29T03:46:18.703" v="848" actId="1035"/>
          <ac:spMkLst>
            <pc:docMk/>
            <pc:sldMk cId="2765888256" sldId="256"/>
            <ac:spMk id="9" creationId="{199CE728-D159-834E-9FC9-F62FBD3B6DFE}"/>
          </ac:spMkLst>
        </pc:spChg>
        <pc:spChg chg="mod">
          <ac:chgData name="Nathan Altair Krikawa" userId="4c578624-8c72-4009-abca-faa2160fc05b" providerId="ADAL" clId="{7CA7F1B1-D49F-48EB-84E4-A9445692DD9B}" dt="2025-03-29T03:45:21.512" v="814" actId="1035"/>
          <ac:spMkLst>
            <pc:docMk/>
            <pc:sldMk cId="2765888256" sldId="256"/>
            <ac:spMk id="10" creationId="{C3863D5C-B706-1A48-8A0A-585D2FB84CE3}"/>
          </ac:spMkLst>
        </pc:spChg>
        <pc:spChg chg="mod ord">
          <ac:chgData name="Nathan Altair Krikawa" userId="4c578624-8c72-4009-abca-faa2160fc05b" providerId="ADAL" clId="{7CA7F1B1-D49F-48EB-84E4-A9445692DD9B}" dt="2025-04-13T23:56:39.313" v="7822" actId="166"/>
          <ac:spMkLst>
            <pc:docMk/>
            <pc:sldMk cId="2765888256" sldId="256"/>
            <ac:spMk id="17" creationId="{D4FA2EE0-800B-4C4F-9CE5-566078DE4E21}"/>
          </ac:spMkLst>
        </pc:spChg>
        <pc:spChg chg="mod">
          <ac:chgData name="Nathan Altair Krikawa" userId="4c578624-8c72-4009-abca-faa2160fc05b" providerId="ADAL" clId="{7CA7F1B1-D49F-48EB-84E4-A9445692DD9B}" dt="2025-04-14T01:10:32.683" v="8392" actId="14100"/>
          <ac:spMkLst>
            <pc:docMk/>
            <pc:sldMk cId="2765888256" sldId="256"/>
            <ac:spMk id="18" creationId="{F1BC1176-76E2-6761-9802-6555D7C01367}"/>
          </ac:spMkLst>
        </pc:spChg>
        <pc:spChg chg="mod ord">
          <ac:chgData name="Nathan Altair Krikawa" userId="4c578624-8c72-4009-abca-faa2160fc05b" providerId="ADAL" clId="{7CA7F1B1-D49F-48EB-84E4-A9445692DD9B}" dt="2025-04-17T05:53:49.598" v="8864" actId="167"/>
          <ac:spMkLst>
            <pc:docMk/>
            <pc:sldMk cId="2765888256" sldId="256"/>
            <ac:spMk id="19" creationId="{ABF9636B-809F-2140-9ABB-FED362148E3A}"/>
          </ac:spMkLst>
        </pc:spChg>
        <pc:spChg chg="mod">
          <ac:chgData name="Nathan Altair Krikawa" userId="4c578624-8c72-4009-abca-faa2160fc05b" providerId="ADAL" clId="{7CA7F1B1-D49F-48EB-84E4-A9445692DD9B}" dt="2025-04-13T23:54:18.164" v="7812" actId="14100"/>
          <ac:spMkLst>
            <pc:docMk/>
            <pc:sldMk cId="2765888256" sldId="256"/>
            <ac:spMk id="24" creationId="{B372B3D2-5966-644C-B559-B2F5592F0C08}"/>
          </ac:spMkLst>
        </pc:spChg>
        <pc:spChg chg="mod">
          <ac:chgData name="Nathan Altair Krikawa" userId="4c578624-8c72-4009-abca-faa2160fc05b" providerId="ADAL" clId="{7CA7F1B1-D49F-48EB-84E4-A9445692DD9B}" dt="2025-03-29T03:51:18.452" v="891" actId="1076"/>
          <ac:spMkLst>
            <pc:docMk/>
            <pc:sldMk cId="2765888256" sldId="256"/>
            <ac:spMk id="26" creationId="{9455778B-2A91-4EFD-A66F-C9F5CB54AA17}"/>
          </ac:spMkLst>
        </pc:spChg>
        <pc:spChg chg="mod">
          <ac:chgData name="Nathan Altair Krikawa" userId="4c578624-8c72-4009-abca-faa2160fc05b" providerId="ADAL" clId="{7CA7F1B1-D49F-48EB-84E4-A9445692DD9B}" dt="2025-03-29T04:56:18.531" v="5930" actId="14100"/>
          <ac:spMkLst>
            <pc:docMk/>
            <pc:sldMk cId="2765888256" sldId="256"/>
            <ac:spMk id="27" creationId="{DDD75E56-4932-49EE-9FB9-166E28AC6FFF}"/>
          </ac:spMkLst>
        </pc:spChg>
        <pc:spChg chg="add mod">
          <ac:chgData name="Nathan Altair Krikawa" userId="4c578624-8c72-4009-abca-faa2160fc05b" providerId="ADAL" clId="{7CA7F1B1-D49F-48EB-84E4-A9445692DD9B}" dt="2025-04-17T05:38:48.598" v="8793" actId="1076"/>
          <ac:spMkLst>
            <pc:docMk/>
            <pc:sldMk cId="2765888256" sldId="256"/>
            <ac:spMk id="28" creationId="{607D227E-FD90-4D21-17C1-201F2B5023F9}"/>
          </ac:spMkLst>
        </pc:spChg>
        <pc:spChg chg="mod">
          <ac:chgData name="Nathan Altair Krikawa" userId="4c578624-8c72-4009-abca-faa2160fc05b" providerId="ADAL" clId="{7CA7F1B1-D49F-48EB-84E4-A9445692DD9B}" dt="2025-04-17T07:19:26.697" v="8868" actId="14100"/>
          <ac:spMkLst>
            <pc:docMk/>
            <pc:sldMk cId="2765888256" sldId="256"/>
            <ac:spMk id="29" creationId="{CFEB8CDB-2F46-5847-BD01-970E8AC7FF18}"/>
          </ac:spMkLst>
        </pc:spChg>
        <pc:spChg chg="mod">
          <ac:chgData name="Nathan Altair Krikawa" userId="4c578624-8c72-4009-abca-faa2160fc05b" providerId="ADAL" clId="{7CA7F1B1-D49F-48EB-84E4-A9445692DD9B}" dt="2025-04-14T01:10:19.452" v="8390" actId="14100"/>
          <ac:spMkLst>
            <pc:docMk/>
            <pc:sldMk cId="2765888256" sldId="256"/>
            <ac:spMk id="31" creationId="{0A00C656-A61F-74C8-BFAA-E21793364EAB}"/>
          </ac:spMkLst>
        </pc:spChg>
        <pc:spChg chg="mod ord">
          <ac:chgData name="Nathan Altair Krikawa" userId="4c578624-8c72-4009-abca-faa2160fc05b" providerId="ADAL" clId="{7CA7F1B1-D49F-48EB-84E4-A9445692DD9B}" dt="2025-04-17T05:45:32.345" v="8842" actId="167"/>
          <ac:spMkLst>
            <pc:docMk/>
            <pc:sldMk cId="2765888256" sldId="256"/>
            <ac:spMk id="33" creationId="{77CFE7F5-BDF6-FC43-A324-CCE525A0F54E}"/>
          </ac:spMkLst>
        </pc:spChg>
        <pc:spChg chg="add mod">
          <ac:chgData name="Nathan Altair Krikawa" userId="4c578624-8c72-4009-abca-faa2160fc05b" providerId="ADAL" clId="{7CA7F1B1-D49F-48EB-84E4-A9445692DD9B}" dt="2025-04-14T00:10:42.444" v="7984" actId="255"/>
          <ac:spMkLst>
            <pc:docMk/>
            <pc:sldMk cId="2765888256" sldId="256"/>
            <ac:spMk id="41" creationId="{105747AF-4CAC-67A8-F027-34029250A945}"/>
          </ac:spMkLst>
        </pc:spChg>
        <pc:spChg chg="add mod ord">
          <ac:chgData name="Nathan Altair Krikawa" userId="4c578624-8c72-4009-abca-faa2160fc05b" providerId="ADAL" clId="{7CA7F1B1-D49F-48EB-84E4-A9445692DD9B}" dt="2025-04-13T23:57:32.136" v="7824" actId="14100"/>
          <ac:spMkLst>
            <pc:docMk/>
            <pc:sldMk cId="2765888256" sldId="256"/>
            <ac:spMk id="43" creationId="{A0BD7782-CA28-DA88-DC44-966D9870EF35}"/>
          </ac:spMkLst>
        </pc:spChg>
        <pc:spChg chg="mod">
          <ac:chgData name="Nathan Altair Krikawa" userId="4c578624-8c72-4009-abca-faa2160fc05b" providerId="ADAL" clId="{7CA7F1B1-D49F-48EB-84E4-A9445692DD9B}" dt="2025-04-14T06:19:28.206" v="8627" actId="14100"/>
          <ac:spMkLst>
            <pc:docMk/>
            <pc:sldMk cId="2765888256" sldId="256"/>
            <ac:spMk id="46" creationId="{98D00785-3B22-8445-BFB6-F2B6486DFEB4}"/>
          </ac:spMkLst>
        </pc:spChg>
        <pc:spChg chg="add mod">
          <ac:chgData name="Nathan Altair Krikawa" userId="4c578624-8c72-4009-abca-faa2160fc05b" providerId="ADAL" clId="{7CA7F1B1-D49F-48EB-84E4-A9445692DD9B}" dt="2025-03-29T06:05:54.854" v="7253" actId="1076"/>
          <ac:spMkLst>
            <pc:docMk/>
            <pc:sldMk cId="2765888256" sldId="256"/>
            <ac:spMk id="49" creationId="{DDA103BA-5275-0525-2F9F-DB84C35B0367}"/>
          </ac:spMkLst>
        </pc:spChg>
        <pc:spChg chg="add mod">
          <ac:chgData name="Nathan Altair Krikawa" userId="4c578624-8c72-4009-abca-faa2160fc05b" providerId="ADAL" clId="{7CA7F1B1-D49F-48EB-84E4-A9445692DD9B}" dt="2025-03-29T06:05:54.854" v="7253" actId="1076"/>
          <ac:spMkLst>
            <pc:docMk/>
            <pc:sldMk cId="2765888256" sldId="256"/>
            <ac:spMk id="51" creationId="{03FA1E1C-7E7E-4BCC-BC76-B8CD9822A6B5}"/>
          </ac:spMkLst>
        </pc:spChg>
        <pc:spChg chg="mod">
          <ac:chgData name="Nathan Altair Krikawa" userId="4c578624-8c72-4009-abca-faa2160fc05b" providerId="ADAL" clId="{7CA7F1B1-D49F-48EB-84E4-A9445692DD9B}" dt="2025-04-14T00:09:35.676" v="7980" actId="1036"/>
          <ac:spMkLst>
            <pc:docMk/>
            <pc:sldMk cId="2765888256" sldId="256"/>
            <ac:spMk id="53" creationId="{80C0D93F-5806-C44F-84E4-48D9ACDD1144}"/>
          </ac:spMkLst>
        </pc:spChg>
        <pc:spChg chg="add mod">
          <ac:chgData name="Nathan Altair Krikawa" userId="4c578624-8c72-4009-abca-faa2160fc05b" providerId="ADAL" clId="{7CA7F1B1-D49F-48EB-84E4-A9445692DD9B}" dt="2025-03-29T06:05:54.854" v="7253" actId="1076"/>
          <ac:spMkLst>
            <pc:docMk/>
            <pc:sldMk cId="2765888256" sldId="256"/>
            <ac:spMk id="54" creationId="{84FCCC04-E82A-AAE5-8F8B-E6077BDF6E0B}"/>
          </ac:spMkLst>
        </pc:spChg>
        <pc:spChg chg="mod">
          <ac:chgData name="Nathan Altair Krikawa" userId="4c578624-8c72-4009-abca-faa2160fc05b" providerId="ADAL" clId="{7CA7F1B1-D49F-48EB-84E4-A9445692DD9B}" dt="2025-04-13T23:47:49.234" v="7674" actId="1076"/>
          <ac:spMkLst>
            <pc:docMk/>
            <pc:sldMk cId="2765888256" sldId="256"/>
            <ac:spMk id="55" creationId="{DC93CC0C-B97D-634C-B5F8-E39CF748FB0C}"/>
          </ac:spMkLst>
        </pc:spChg>
        <pc:spChg chg="add mod">
          <ac:chgData name="Nathan Altair Krikawa" userId="4c578624-8c72-4009-abca-faa2160fc05b" providerId="ADAL" clId="{7CA7F1B1-D49F-48EB-84E4-A9445692DD9B}" dt="2025-04-14T00:55:15.660" v="8284" actId="1036"/>
          <ac:spMkLst>
            <pc:docMk/>
            <pc:sldMk cId="2765888256" sldId="256"/>
            <ac:spMk id="57" creationId="{6E4382EB-98B0-4DBA-E877-D9C54FFD61CB}"/>
          </ac:spMkLst>
        </pc:spChg>
        <pc:spChg chg="add mod">
          <ac:chgData name="Nathan Altair Krikawa" userId="4c578624-8c72-4009-abca-faa2160fc05b" providerId="ADAL" clId="{7CA7F1B1-D49F-48EB-84E4-A9445692DD9B}" dt="2025-04-17T05:38:26.348" v="8789" actId="14100"/>
          <ac:spMkLst>
            <pc:docMk/>
            <pc:sldMk cId="2765888256" sldId="256"/>
            <ac:spMk id="2058" creationId="{F0F043C9-C6F8-06EF-3A9B-F2D56FEA4F10}"/>
          </ac:spMkLst>
        </pc:spChg>
        <pc:spChg chg="add mod">
          <ac:chgData name="Nathan Altair Krikawa" userId="4c578624-8c72-4009-abca-faa2160fc05b" providerId="ADAL" clId="{7CA7F1B1-D49F-48EB-84E4-A9445692DD9B}" dt="2025-04-17T05:38:49.188" v="8794" actId="1076"/>
          <ac:spMkLst>
            <pc:docMk/>
            <pc:sldMk cId="2765888256" sldId="256"/>
            <ac:spMk id="2059" creationId="{10A8BBE7-969C-36EA-DDF5-75BF58D8FE9C}"/>
          </ac:spMkLst>
        </pc:spChg>
        <pc:spChg chg="add del">
          <ac:chgData name="Nathan Altair Krikawa" userId="4c578624-8c72-4009-abca-faa2160fc05b" providerId="ADAL" clId="{7CA7F1B1-D49F-48EB-84E4-A9445692DD9B}" dt="2025-04-17T05:43:48.711" v="8823" actId="478"/>
          <ac:spMkLst>
            <pc:docMk/>
            <pc:sldMk cId="2765888256" sldId="256"/>
            <ac:spMk id="2062" creationId="{FFB2CCA6-18D3-6FD4-527A-25FBAFD5EC24}"/>
          </ac:spMkLst>
        </pc:spChg>
        <pc:spChg chg="add del">
          <ac:chgData name="Nathan Altair Krikawa" userId="4c578624-8c72-4009-abca-faa2160fc05b" providerId="ADAL" clId="{7CA7F1B1-D49F-48EB-84E4-A9445692DD9B}" dt="2025-04-17T05:51:35.645" v="8844" actId="478"/>
          <ac:spMkLst>
            <pc:docMk/>
            <pc:sldMk cId="2765888256" sldId="256"/>
            <ac:spMk id="2065" creationId="{78609538-156D-9479-43A9-2EC141D9C884}"/>
          </ac:spMkLst>
        </pc:spChg>
        <pc:graphicFrameChg chg="add mod modGraphic">
          <ac:chgData name="Nathan Altair Krikawa" userId="4c578624-8c72-4009-abca-faa2160fc05b" providerId="ADAL" clId="{7CA7F1B1-D49F-48EB-84E4-A9445692DD9B}" dt="2025-04-13T23:55:30.685" v="7815" actId="1076"/>
          <ac:graphicFrameMkLst>
            <pc:docMk/>
            <pc:sldMk cId="2765888256" sldId="256"/>
            <ac:graphicFrameMk id="2" creationId="{6C75ED3C-3F18-EBD0-8312-96E442C99496}"/>
          </ac:graphicFrameMkLst>
        </pc:graphicFrameChg>
        <pc:graphicFrameChg chg="add mod modGraphic">
          <ac:chgData name="Nathan Altair Krikawa" userId="4c578624-8c72-4009-abca-faa2160fc05b" providerId="ADAL" clId="{7CA7F1B1-D49F-48EB-84E4-A9445692DD9B}" dt="2025-04-13T23:47:20.713" v="7671" actId="14100"/>
          <ac:graphicFrameMkLst>
            <pc:docMk/>
            <pc:sldMk cId="2765888256" sldId="256"/>
            <ac:graphicFrameMk id="12" creationId="{4C7A9137-0B58-7A5E-CB88-DD3ED26688C3}"/>
          </ac:graphicFrameMkLst>
        </pc:graphicFrameChg>
        <pc:graphicFrameChg chg="add mod modGraphic">
          <ac:chgData name="Nathan Altair Krikawa" userId="4c578624-8c72-4009-abca-faa2160fc05b" providerId="ADAL" clId="{7CA7F1B1-D49F-48EB-84E4-A9445692DD9B}" dt="2025-04-14T00:11:06.343" v="7985" actId="20577"/>
          <ac:graphicFrameMkLst>
            <pc:docMk/>
            <pc:sldMk cId="2765888256" sldId="256"/>
            <ac:graphicFrameMk id="13" creationId="{ACEB33CE-96E0-094F-6FFC-8C16CD5ADB9C}"/>
          </ac:graphicFrameMkLst>
        </pc:graphicFrameChg>
        <pc:graphicFrameChg chg="add mod modGraphic">
          <ac:chgData name="Nathan Altair Krikawa" userId="4c578624-8c72-4009-abca-faa2160fc05b" providerId="ADAL" clId="{7CA7F1B1-D49F-48EB-84E4-A9445692DD9B}" dt="2025-04-14T00:11:46.950" v="7991" actId="14100"/>
          <ac:graphicFrameMkLst>
            <pc:docMk/>
            <pc:sldMk cId="2765888256" sldId="256"/>
            <ac:graphicFrameMk id="15" creationId="{8901457E-99F2-89EB-C76C-433ECE271CB2}"/>
          </ac:graphicFrameMkLst>
        </pc:graphicFrameChg>
        <pc:graphicFrameChg chg="add mod modGraphic">
          <ac:chgData name="Nathan Altair Krikawa" userId="4c578624-8c72-4009-abca-faa2160fc05b" providerId="ADAL" clId="{7CA7F1B1-D49F-48EB-84E4-A9445692DD9B}" dt="2025-04-14T00:09:35.676" v="7980" actId="1036"/>
          <ac:graphicFrameMkLst>
            <pc:docMk/>
            <pc:sldMk cId="2765888256" sldId="256"/>
            <ac:graphicFrameMk id="20" creationId="{431B53B1-7C98-7381-3D58-1854BC07F025}"/>
          </ac:graphicFrameMkLst>
        </pc:graphicFrameChg>
        <pc:graphicFrameChg chg="add mod">
          <ac:chgData name="Nathan Altair Krikawa" userId="4c578624-8c72-4009-abca-faa2160fc05b" providerId="ADAL" clId="{7CA7F1B1-D49F-48EB-84E4-A9445692DD9B}" dt="2025-04-17T07:40:20.345" v="8888" actId="1076"/>
          <ac:graphicFrameMkLst>
            <pc:docMk/>
            <pc:sldMk cId="2765888256" sldId="256"/>
            <ac:graphicFrameMk id="22" creationId="{36056F52-71AE-41D5-AFFB-82AD4852480E}"/>
          </ac:graphicFrameMkLst>
        </pc:graphicFrameChg>
        <pc:graphicFrameChg chg="add mod modGraphic">
          <ac:chgData name="Nathan Altair Krikawa" userId="4c578624-8c72-4009-abca-faa2160fc05b" providerId="ADAL" clId="{7CA7F1B1-D49F-48EB-84E4-A9445692DD9B}" dt="2025-04-14T00:09:51.589" v="7981" actId="14100"/>
          <ac:graphicFrameMkLst>
            <pc:docMk/>
            <pc:sldMk cId="2765888256" sldId="256"/>
            <ac:graphicFrameMk id="23" creationId="{4E356C12-6C15-8C0A-5B6F-281730AA1E34}"/>
          </ac:graphicFrameMkLst>
        </pc:graphicFrameChg>
        <pc:graphicFrameChg chg="add mod ord modGraphic">
          <ac:chgData name="Nathan Altair Krikawa" userId="4c578624-8c72-4009-abca-faa2160fc05b" providerId="ADAL" clId="{7CA7F1B1-D49F-48EB-84E4-A9445692DD9B}" dt="2025-04-14T00:00:13.300" v="7846" actId="14100"/>
          <ac:graphicFrameMkLst>
            <pc:docMk/>
            <pc:sldMk cId="2765888256" sldId="256"/>
            <ac:graphicFrameMk id="38" creationId="{BBB5FD6A-EF46-97A2-2069-D160B68A0A0E}"/>
          </ac:graphicFrameMkLst>
        </pc:graphicFrameChg>
        <pc:graphicFrameChg chg="add mod ord modGraphic">
          <ac:chgData name="Nathan Altair Krikawa" userId="4c578624-8c72-4009-abca-faa2160fc05b" providerId="ADAL" clId="{7CA7F1B1-D49F-48EB-84E4-A9445692DD9B}" dt="2025-04-14T00:01:28.547" v="7881" actId="14100"/>
          <ac:graphicFrameMkLst>
            <pc:docMk/>
            <pc:sldMk cId="2765888256" sldId="256"/>
            <ac:graphicFrameMk id="40" creationId="{96520DB5-25C3-7108-387D-7B78C6DF5CF0}"/>
          </ac:graphicFrameMkLst>
        </pc:graphicFrameChg>
        <pc:graphicFrameChg chg="add mod modGraphic">
          <ac:chgData name="Nathan Altair Krikawa" userId="4c578624-8c72-4009-abca-faa2160fc05b" providerId="ADAL" clId="{7CA7F1B1-D49F-48EB-84E4-A9445692DD9B}" dt="2025-04-13T23:57:32.136" v="7824" actId="14100"/>
          <ac:graphicFrameMkLst>
            <pc:docMk/>
            <pc:sldMk cId="2765888256" sldId="256"/>
            <ac:graphicFrameMk id="42" creationId="{E47F2CA8-F010-B4DA-4A6D-474F6D9B3694}"/>
          </ac:graphicFrameMkLst>
        </pc:graphicFrameChg>
        <pc:picChg chg="mod modCrop">
          <ac:chgData name="Nathan Altair Krikawa" userId="4c578624-8c72-4009-abca-faa2160fc05b" providerId="ADAL" clId="{7CA7F1B1-D49F-48EB-84E4-A9445692DD9B}" dt="2025-04-13T23:47:36.642" v="7673" actId="732"/>
          <ac:picMkLst>
            <pc:docMk/>
            <pc:sldMk cId="2765888256" sldId="256"/>
            <ac:picMk id="3" creationId="{A2A30DCE-E637-CD9D-5196-01D3D6E8FF4F}"/>
          </ac:picMkLst>
        </pc:picChg>
        <pc:picChg chg="add mod">
          <ac:chgData name="Nathan Altair Krikawa" userId="4c578624-8c72-4009-abca-faa2160fc05b" providerId="ADAL" clId="{7CA7F1B1-D49F-48EB-84E4-A9445692DD9B}" dt="2025-03-29T02:34:14.290" v="12" actId="1035"/>
          <ac:picMkLst>
            <pc:docMk/>
            <pc:sldMk cId="2765888256" sldId="256"/>
            <ac:picMk id="7" creationId="{47954882-5ABE-5C1F-A3A9-63FC33DE82EB}"/>
          </ac:picMkLst>
        </pc:picChg>
        <pc:picChg chg="add mod">
          <ac:chgData name="Nathan Altair Krikawa" userId="4c578624-8c72-4009-abca-faa2160fc05b" providerId="ADAL" clId="{7CA7F1B1-D49F-48EB-84E4-A9445692DD9B}" dt="2025-03-29T02:46:07.287" v="234" actId="1076"/>
          <ac:picMkLst>
            <pc:docMk/>
            <pc:sldMk cId="2765888256" sldId="256"/>
            <ac:picMk id="11" creationId="{979723B0-C8F7-BA2E-3119-BDC9E23B3A28}"/>
          </ac:picMkLst>
        </pc:picChg>
        <pc:picChg chg="mod">
          <ac:chgData name="Nathan Altair Krikawa" userId="4c578624-8c72-4009-abca-faa2160fc05b" providerId="ADAL" clId="{7CA7F1B1-D49F-48EB-84E4-A9445692DD9B}" dt="2025-04-14T00:01:55.104" v="7892" actId="1035"/>
          <ac:picMkLst>
            <pc:docMk/>
            <pc:sldMk cId="2765888256" sldId="256"/>
            <ac:picMk id="14" creationId="{3FBA3B5C-38E9-A0E6-2CF6-7643FC737ACC}"/>
          </ac:picMkLst>
        </pc:picChg>
        <pc:picChg chg="mod">
          <ac:chgData name="Nathan Altair Krikawa" userId="4c578624-8c72-4009-abca-faa2160fc05b" providerId="ADAL" clId="{7CA7F1B1-D49F-48EB-84E4-A9445692DD9B}" dt="2025-03-29T05:56:11.228" v="7175" actId="1038"/>
          <ac:picMkLst>
            <pc:docMk/>
            <pc:sldMk cId="2765888256" sldId="256"/>
            <ac:picMk id="16" creationId="{A27C49DE-ED7B-1004-9B58-1414B5E0BD2A}"/>
          </ac:picMkLst>
        </pc:picChg>
        <pc:picChg chg="add del mod">
          <ac:chgData name="Nathan Altair Krikawa" userId="4c578624-8c72-4009-abca-faa2160fc05b" providerId="ADAL" clId="{7CA7F1B1-D49F-48EB-84E4-A9445692DD9B}" dt="2025-04-17T05:38:15.522" v="8784" actId="478"/>
          <ac:picMkLst>
            <pc:docMk/>
            <pc:sldMk cId="2765888256" sldId="256"/>
            <ac:picMk id="22" creationId="{5E934C90-39E5-7E70-F4D7-B4E9BAA0A01C}"/>
          </ac:picMkLst>
        </pc:picChg>
        <pc:picChg chg="mod">
          <ac:chgData name="Nathan Altair Krikawa" userId="4c578624-8c72-4009-abca-faa2160fc05b" providerId="ADAL" clId="{7CA7F1B1-D49F-48EB-84E4-A9445692DD9B}" dt="2025-04-14T00:00:58.119" v="7861" actId="14100"/>
          <ac:picMkLst>
            <pc:docMk/>
            <pc:sldMk cId="2765888256" sldId="256"/>
            <ac:picMk id="25" creationId="{61D05DEE-C837-B6A0-C0BD-E89D4E5616BF}"/>
          </ac:picMkLst>
        </pc:picChg>
        <pc:picChg chg="add mod">
          <ac:chgData name="Nathan Altair Krikawa" userId="4c578624-8c72-4009-abca-faa2160fc05b" providerId="ADAL" clId="{7CA7F1B1-D49F-48EB-84E4-A9445692DD9B}" dt="2025-04-14T00:00:42.048" v="7856" actId="1036"/>
          <ac:picMkLst>
            <pc:docMk/>
            <pc:sldMk cId="2765888256" sldId="256"/>
            <ac:picMk id="30" creationId="{740EE98B-AEFD-D3B1-0915-B75C0D9B502B}"/>
          </ac:picMkLst>
        </pc:picChg>
        <pc:picChg chg="add mod modCrop">
          <ac:chgData name="Nathan Altair Krikawa" userId="4c578624-8c72-4009-abca-faa2160fc05b" providerId="ADAL" clId="{7CA7F1B1-D49F-48EB-84E4-A9445692DD9B}" dt="2025-04-14T01:41:24.130" v="8596" actId="1037"/>
          <ac:picMkLst>
            <pc:docMk/>
            <pc:sldMk cId="2765888256" sldId="256"/>
            <ac:picMk id="32" creationId="{B326882C-F914-2E92-C6F1-719CBCE3BC99}"/>
          </ac:picMkLst>
        </pc:picChg>
        <pc:picChg chg="add mod">
          <ac:chgData name="Nathan Altair Krikawa" userId="4c578624-8c72-4009-abca-faa2160fc05b" providerId="ADAL" clId="{7CA7F1B1-D49F-48EB-84E4-A9445692DD9B}" dt="2025-04-14T00:02:10.734" v="7897" actId="1036"/>
          <ac:picMkLst>
            <pc:docMk/>
            <pc:sldMk cId="2765888256" sldId="256"/>
            <ac:picMk id="34" creationId="{E2EABC06-49E3-AB73-50D8-E82B1D105E9C}"/>
          </ac:picMkLst>
        </pc:picChg>
        <pc:picChg chg="add mod">
          <ac:chgData name="Nathan Altair Krikawa" userId="4c578624-8c72-4009-abca-faa2160fc05b" providerId="ADAL" clId="{7CA7F1B1-D49F-48EB-84E4-A9445692DD9B}" dt="2025-04-14T00:01:12.089" v="7880" actId="1037"/>
          <ac:picMkLst>
            <pc:docMk/>
            <pc:sldMk cId="2765888256" sldId="256"/>
            <ac:picMk id="35" creationId="{FB4FC0F9-01C7-45A0-42ED-63ABADACCF6F}"/>
          </ac:picMkLst>
        </pc:picChg>
        <pc:picChg chg="add mod">
          <ac:chgData name="Nathan Altair Krikawa" userId="4c578624-8c72-4009-abca-faa2160fc05b" providerId="ADAL" clId="{7CA7F1B1-D49F-48EB-84E4-A9445692DD9B}" dt="2025-04-14T00:02:30.839" v="7912" actId="1038"/>
          <ac:picMkLst>
            <pc:docMk/>
            <pc:sldMk cId="2765888256" sldId="256"/>
            <ac:picMk id="36" creationId="{DCBB0546-8D6C-B3A4-601F-22633768276C}"/>
          </ac:picMkLst>
        </pc:picChg>
        <pc:picChg chg="add del mod">
          <ac:chgData name="Nathan Altair Krikawa" userId="4c578624-8c72-4009-abca-faa2160fc05b" providerId="ADAL" clId="{7CA7F1B1-D49F-48EB-84E4-A9445692DD9B}" dt="2025-04-17T05:36:46.759" v="8779" actId="478"/>
          <ac:picMkLst>
            <pc:docMk/>
            <pc:sldMk cId="2765888256" sldId="256"/>
            <ac:picMk id="37" creationId="{91D575DF-F545-D47D-8153-FD9E3542EB0F}"/>
          </ac:picMkLst>
        </pc:picChg>
        <pc:picChg chg="add mod">
          <ac:chgData name="Nathan Altair Krikawa" userId="4c578624-8c72-4009-abca-faa2160fc05b" providerId="ADAL" clId="{7CA7F1B1-D49F-48EB-84E4-A9445692DD9B}" dt="2025-04-14T00:00:29.406" v="7851" actId="1037"/>
          <ac:picMkLst>
            <pc:docMk/>
            <pc:sldMk cId="2765888256" sldId="256"/>
            <ac:picMk id="39" creationId="{3E83C052-0D79-E8C8-BF9B-CFC1E06C0906}"/>
          </ac:picMkLst>
        </pc:picChg>
        <pc:picChg chg="add mod modCrop">
          <ac:chgData name="Nathan Altair Krikawa" userId="4c578624-8c72-4009-abca-faa2160fc05b" providerId="ADAL" clId="{7CA7F1B1-D49F-48EB-84E4-A9445692DD9B}" dt="2025-04-14T01:45:59.693" v="8621" actId="14100"/>
          <ac:picMkLst>
            <pc:docMk/>
            <pc:sldMk cId="2765888256" sldId="256"/>
            <ac:picMk id="44" creationId="{4E370188-2495-0BBD-ABBF-C202A145A735}"/>
          </ac:picMkLst>
        </pc:picChg>
        <pc:picChg chg="add del mod modCrop">
          <ac:chgData name="Nathan Altair Krikawa" userId="4c578624-8c72-4009-abca-faa2160fc05b" providerId="ADAL" clId="{7CA7F1B1-D49F-48EB-84E4-A9445692DD9B}" dt="2025-04-17T07:39:42.281" v="8884" actId="18131"/>
          <ac:picMkLst>
            <pc:docMk/>
            <pc:sldMk cId="2765888256" sldId="256"/>
            <ac:picMk id="45" creationId="{7BF55A9A-E489-4D4D-CA27-DFC9E16A73CB}"/>
          </ac:picMkLst>
        </pc:picChg>
        <pc:picChg chg="add mod modCrop">
          <ac:chgData name="Nathan Altair Krikawa" userId="4c578624-8c72-4009-abca-faa2160fc05b" providerId="ADAL" clId="{7CA7F1B1-D49F-48EB-84E4-A9445692DD9B}" dt="2025-04-17T07:19:07.872" v="8867" actId="1076"/>
          <ac:picMkLst>
            <pc:docMk/>
            <pc:sldMk cId="2765888256" sldId="256"/>
            <ac:picMk id="47" creationId="{F43CB8D0-F8F8-14C3-F5A8-91CE71936A7B}"/>
          </ac:picMkLst>
        </pc:picChg>
        <pc:picChg chg="add del mod modCrop">
          <ac:chgData name="Nathan Altair Krikawa" userId="4c578624-8c72-4009-abca-faa2160fc05b" providerId="ADAL" clId="{7CA7F1B1-D49F-48EB-84E4-A9445692DD9B}" dt="2025-04-17T07:39:21.392" v="8881" actId="18131"/>
          <ac:picMkLst>
            <pc:docMk/>
            <pc:sldMk cId="2765888256" sldId="256"/>
            <ac:picMk id="48" creationId="{22791F53-8525-09D9-8995-D3573A0D5CBA}"/>
          </ac:picMkLst>
        </pc:picChg>
        <pc:picChg chg="add del mod modCrop">
          <ac:chgData name="Nathan Altair Krikawa" userId="4c578624-8c72-4009-abca-faa2160fc05b" providerId="ADAL" clId="{7CA7F1B1-D49F-48EB-84E4-A9445692DD9B}" dt="2025-04-17T05:35:59.463" v="8775" actId="478"/>
          <ac:picMkLst>
            <pc:docMk/>
            <pc:sldMk cId="2765888256" sldId="256"/>
            <ac:picMk id="50" creationId="{F72C5A23-82E3-7127-2E6D-FF9BC6A2617E}"/>
          </ac:picMkLst>
        </pc:picChg>
        <pc:picChg chg="add del mod modCrop">
          <ac:chgData name="Nathan Altair Krikawa" userId="4c578624-8c72-4009-abca-faa2160fc05b" providerId="ADAL" clId="{7CA7F1B1-D49F-48EB-84E4-A9445692DD9B}" dt="2025-04-17T05:24:40.499" v="8671" actId="478"/>
          <ac:picMkLst>
            <pc:docMk/>
            <pc:sldMk cId="2765888256" sldId="256"/>
            <ac:picMk id="52" creationId="{CD306745-FA3D-2C87-1004-02CA001637C4}"/>
          </ac:picMkLst>
        </pc:picChg>
        <pc:picChg chg="add mod">
          <ac:chgData name="Nathan Altair Krikawa" userId="4c578624-8c72-4009-abca-faa2160fc05b" providerId="ADAL" clId="{7CA7F1B1-D49F-48EB-84E4-A9445692DD9B}" dt="2025-04-14T01:32:59.290" v="8534" actId="1037"/>
          <ac:picMkLst>
            <pc:docMk/>
            <pc:sldMk cId="2765888256" sldId="256"/>
            <ac:picMk id="56" creationId="{B6D9DE59-2CF5-6D38-D032-855A9D241F90}"/>
          </ac:picMkLst>
        </pc:picChg>
        <pc:picChg chg="add del mod">
          <ac:chgData name="Nathan Altair Krikawa" userId="4c578624-8c72-4009-abca-faa2160fc05b" providerId="ADAL" clId="{7CA7F1B1-D49F-48EB-84E4-A9445692DD9B}" dt="2025-04-17T05:34:19.789" v="8761" actId="478"/>
          <ac:picMkLst>
            <pc:docMk/>
            <pc:sldMk cId="2765888256" sldId="256"/>
            <ac:picMk id="58" creationId="{66AE6AD7-7940-B074-78BB-7C972D82FADD}"/>
          </ac:picMkLst>
        </pc:picChg>
        <pc:picChg chg="add mod modCrop">
          <ac:chgData name="Nathan Altair Krikawa" userId="4c578624-8c72-4009-abca-faa2160fc05b" providerId="ADAL" clId="{7CA7F1B1-D49F-48EB-84E4-A9445692DD9B}" dt="2025-04-17T05:35:26.610" v="8772" actId="14100"/>
          <ac:picMkLst>
            <pc:docMk/>
            <pc:sldMk cId="2765888256" sldId="256"/>
            <ac:picMk id="59" creationId="{B0A22DEF-23F0-D074-0CE2-812D3101321C}"/>
          </ac:picMkLst>
        </pc:picChg>
        <pc:picChg chg="add del mod modCrop">
          <ac:chgData name="Nathan Altair Krikawa" userId="4c578624-8c72-4009-abca-faa2160fc05b" providerId="ADAL" clId="{7CA7F1B1-D49F-48EB-84E4-A9445692DD9B}" dt="2025-04-17T05:45:29.200" v="8841" actId="478"/>
          <ac:picMkLst>
            <pc:docMk/>
            <pc:sldMk cId="2765888256" sldId="256"/>
            <ac:picMk id="60" creationId="{A044C9D1-4B96-5661-EA46-44724820A7C3}"/>
          </ac:picMkLst>
        </pc:picChg>
        <pc:picChg chg="add mod modCrop">
          <ac:chgData name="Nathan Altair Krikawa" userId="4c578624-8c72-4009-abca-faa2160fc05b" providerId="ADAL" clId="{7CA7F1B1-D49F-48EB-84E4-A9445692DD9B}" dt="2025-04-14T01:29:24.388" v="8508" actId="14100"/>
          <ac:picMkLst>
            <pc:docMk/>
            <pc:sldMk cId="2765888256" sldId="256"/>
            <ac:picMk id="61" creationId="{C9EDDC34-5D0A-349D-1B50-64AF553BC27E}"/>
          </ac:picMkLst>
        </pc:picChg>
        <pc:picChg chg="add del mod modCrop">
          <ac:chgData name="Nathan Altair Krikawa" userId="4c578624-8c72-4009-abca-faa2160fc05b" providerId="ADAL" clId="{7CA7F1B1-D49F-48EB-84E4-A9445692DD9B}" dt="2025-04-17T07:37:15.986" v="8869" actId="478"/>
          <ac:picMkLst>
            <pc:docMk/>
            <pc:sldMk cId="2765888256" sldId="256"/>
            <ac:picMk id="62" creationId="{768360D6-7FC0-07E5-E61F-3B5AB4882D86}"/>
          </ac:picMkLst>
        </pc:picChg>
        <pc:picChg chg="add mod">
          <ac:chgData name="Nathan Altair Krikawa" userId="4c578624-8c72-4009-abca-faa2160fc05b" providerId="ADAL" clId="{7CA7F1B1-D49F-48EB-84E4-A9445692DD9B}" dt="2025-04-14T01:29:51.886" v="8511" actId="1076"/>
          <ac:picMkLst>
            <pc:docMk/>
            <pc:sldMk cId="2765888256" sldId="256"/>
            <ac:picMk id="63" creationId="{908696F3-11E4-9960-3993-E525741392C1}"/>
          </ac:picMkLst>
        </pc:picChg>
        <pc:picChg chg="add mod">
          <ac:chgData name="Nathan Altair Krikawa" userId="4c578624-8c72-4009-abca-faa2160fc05b" providerId="ADAL" clId="{7CA7F1B1-D49F-48EB-84E4-A9445692DD9B}" dt="2025-04-17T05:42:34.208" v="8819" actId="18131"/>
          <ac:picMkLst>
            <pc:docMk/>
            <pc:sldMk cId="2765888256" sldId="256"/>
            <ac:picMk id="1026" creationId="{69374080-818D-8D76-59F8-D54911CE36BB}"/>
          </ac:picMkLst>
        </pc:picChg>
        <pc:picChg chg="add mod modCrop">
          <ac:chgData name="Nathan Altair Krikawa" userId="4c578624-8c72-4009-abca-faa2160fc05b" providerId="ADAL" clId="{7CA7F1B1-D49F-48EB-84E4-A9445692DD9B}" dt="2025-04-14T01:29:36.689" v="8510" actId="14100"/>
          <ac:picMkLst>
            <pc:docMk/>
            <pc:sldMk cId="2765888256" sldId="256"/>
            <ac:picMk id="2048" creationId="{FAF18575-BC62-8F45-CF35-CC3165499C56}"/>
          </ac:picMkLst>
        </pc:picChg>
        <pc:picChg chg="add mod modCrop">
          <ac:chgData name="Nathan Altair Krikawa" userId="4c578624-8c72-4009-abca-faa2160fc05b" providerId="ADAL" clId="{7CA7F1B1-D49F-48EB-84E4-A9445692DD9B}" dt="2025-04-14T01:23:37.848" v="8484" actId="1076"/>
          <ac:picMkLst>
            <pc:docMk/>
            <pc:sldMk cId="2765888256" sldId="256"/>
            <ac:picMk id="2049" creationId="{CC288B2A-1D5C-4400-C48E-8ACE7798DAE8}"/>
          </ac:picMkLst>
        </pc:picChg>
        <pc:picChg chg="add del mod">
          <ac:chgData name="Nathan Altair Krikawa" userId="4c578624-8c72-4009-abca-faa2160fc05b" providerId="ADAL" clId="{7CA7F1B1-D49F-48EB-84E4-A9445692DD9B}" dt="2025-04-17T05:53:42.731" v="8863" actId="478"/>
          <ac:picMkLst>
            <pc:docMk/>
            <pc:sldMk cId="2765888256" sldId="256"/>
            <ac:picMk id="2050" creationId="{DE222A65-E7CE-1AA2-F477-F21CEB97F4AF}"/>
          </ac:picMkLst>
        </pc:picChg>
        <pc:picChg chg="add mod ord">
          <ac:chgData name="Nathan Altair Krikawa" userId="4c578624-8c72-4009-abca-faa2160fc05b" providerId="ADAL" clId="{7CA7F1B1-D49F-48EB-84E4-A9445692DD9B}" dt="2025-04-14T01:28:46.224" v="8504" actId="167"/>
          <ac:picMkLst>
            <pc:docMk/>
            <pc:sldMk cId="2765888256" sldId="256"/>
            <ac:picMk id="2051" creationId="{04C37EB1-21D8-B367-2F64-D3914DACBDE1}"/>
          </ac:picMkLst>
        </pc:picChg>
        <pc:picChg chg="add mod">
          <ac:chgData name="Nathan Altair Krikawa" userId="4c578624-8c72-4009-abca-faa2160fc05b" providerId="ADAL" clId="{7CA7F1B1-D49F-48EB-84E4-A9445692DD9B}" dt="2025-03-29T03:45:21.512" v="814" actId="1035"/>
          <ac:picMkLst>
            <pc:docMk/>
            <pc:sldMk cId="2765888256" sldId="256"/>
            <ac:picMk id="2052" creationId="{DD74767D-86BB-89CB-23F9-01AC853AE9D7}"/>
          </ac:picMkLst>
        </pc:picChg>
        <pc:picChg chg="add del mod">
          <ac:chgData name="Nathan Altair Krikawa" userId="4c578624-8c72-4009-abca-faa2160fc05b" providerId="ADAL" clId="{7CA7F1B1-D49F-48EB-84E4-A9445692DD9B}" dt="2025-04-17T05:34:16.900" v="8760" actId="21"/>
          <ac:picMkLst>
            <pc:docMk/>
            <pc:sldMk cId="2765888256" sldId="256"/>
            <ac:picMk id="2053" creationId="{40DE86BC-3DEE-8592-CC9D-6AEE59515E14}"/>
          </ac:picMkLst>
        </pc:picChg>
        <pc:picChg chg="add mod modCrop">
          <ac:chgData name="Nathan Altair Krikawa" userId="4c578624-8c72-4009-abca-faa2160fc05b" providerId="ADAL" clId="{7CA7F1B1-D49F-48EB-84E4-A9445692DD9B}" dt="2025-04-17T05:35:16.587" v="8770" actId="14100"/>
          <ac:picMkLst>
            <pc:docMk/>
            <pc:sldMk cId="2765888256" sldId="256"/>
            <ac:picMk id="2054" creationId="{0E5778EB-463B-DC3C-D2A9-9381460137AE}"/>
          </ac:picMkLst>
        </pc:picChg>
        <pc:picChg chg="add del mod modCrop">
          <ac:chgData name="Nathan Altair Krikawa" userId="4c578624-8c72-4009-abca-faa2160fc05b" providerId="ADAL" clId="{7CA7F1B1-D49F-48EB-84E4-A9445692DD9B}" dt="2025-04-17T05:24:40.499" v="8671" actId="478"/>
          <ac:picMkLst>
            <pc:docMk/>
            <pc:sldMk cId="2765888256" sldId="256"/>
            <ac:picMk id="2055" creationId="{B2FCCA50-A94E-2AF3-991D-B46FBEE2B47D}"/>
          </ac:picMkLst>
        </pc:picChg>
        <pc:picChg chg="add mod modCrop">
          <ac:chgData name="Nathan Altair Krikawa" userId="4c578624-8c72-4009-abca-faa2160fc05b" providerId="ADAL" clId="{7CA7F1B1-D49F-48EB-84E4-A9445692DD9B}" dt="2025-04-17T05:33:44.324" v="8753" actId="18131"/>
          <ac:picMkLst>
            <pc:docMk/>
            <pc:sldMk cId="2765888256" sldId="256"/>
            <ac:picMk id="2056" creationId="{6D73E35B-CA2A-CC51-D7CB-A99225202749}"/>
          </ac:picMkLst>
        </pc:picChg>
        <pc:picChg chg="add mod modCrop">
          <ac:chgData name="Nathan Altair Krikawa" userId="4c578624-8c72-4009-abca-faa2160fc05b" providerId="ADAL" clId="{7CA7F1B1-D49F-48EB-84E4-A9445692DD9B}" dt="2025-04-17T05:42:55.168" v="8821" actId="18131"/>
          <ac:picMkLst>
            <pc:docMk/>
            <pc:sldMk cId="2765888256" sldId="256"/>
            <ac:picMk id="2057" creationId="{A10AB0D5-8B73-17DC-83A0-72DB841E2291}"/>
          </ac:picMkLst>
        </pc:picChg>
        <pc:picChg chg="add mod">
          <ac:chgData name="Nathan Altair Krikawa" userId="4c578624-8c72-4009-abca-faa2160fc05b" providerId="ADAL" clId="{7CA7F1B1-D49F-48EB-84E4-A9445692DD9B}" dt="2025-04-17T05:42:43.308" v="8820" actId="1076"/>
          <ac:picMkLst>
            <pc:docMk/>
            <pc:sldMk cId="2765888256" sldId="256"/>
            <ac:picMk id="2061" creationId="{591F251C-BEAB-7A21-F831-86908593CBA4}"/>
          </ac:picMkLst>
        </pc:picChg>
        <pc:picChg chg="add mod ord modCrop">
          <ac:chgData name="Nathan Altair Krikawa" userId="4c578624-8c72-4009-abca-faa2160fc05b" providerId="ADAL" clId="{7CA7F1B1-D49F-48EB-84E4-A9445692DD9B}" dt="2025-04-17T05:45:24.757" v="8840" actId="167"/>
          <ac:picMkLst>
            <pc:docMk/>
            <pc:sldMk cId="2765888256" sldId="256"/>
            <ac:picMk id="2064" creationId="{2962B95C-B923-90AA-C9F5-9FF2261BA8F3}"/>
          </ac:picMkLst>
        </pc:picChg>
        <pc:picChg chg="add mod ord modCrop">
          <ac:chgData name="Nathan Altair Krikawa" userId="4c578624-8c72-4009-abca-faa2160fc05b" providerId="ADAL" clId="{7CA7F1B1-D49F-48EB-84E4-A9445692DD9B}" dt="2025-04-17T05:53:32.599" v="8862" actId="167"/>
          <ac:picMkLst>
            <pc:docMk/>
            <pc:sldMk cId="2765888256" sldId="256"/>
            <ac:picMk id="2067" creationId="{FD7E3AC1-6907-21EF-43F0-29157B34A1B7}"/>
          </ac:picMkLst>
        </pc:picChg>
      </pc:sldChg>
      <pc:sldChg chg="addSp delSp modSp del mod">
        <pc:chgData name="Nathan Altair Krikawa" userId="4c578624-8c72-4009-abca-faa2160fc05b" providerId="ADAL" clId="{7CA7F1B1-D49F-48EB-84E4-A9445692DD9B}" dt="2025-04-14T06:50:25.481" v="8644" actId="47"/>
        <pc:sldMkLst>
          <pc:docMk/>
          <pc:sldMk cId="253038201" sldId="257"/>
        </pc:sldMkLst>
      </pc:sldChg>
      <pc:sldChg chg="del">
        <pc:chgData name="Nathan Altair Krikawa" userId="4c578624-8c72-4009-abca-faa2160fc05b" providerId="ADAL" clId="{7CA7F1B1-D49F-48EB-84E4-A9445692DD9B}" dt="2025-03-29T06:22:47.926" v="7661" actId="47"/>
        <pc:sldMkLst>
          <pc:docMk/>
          <pc:sldMk cId="1094145361" sldId="257"/>
        </pc:sldMkLst>
      </pc:sldChg>
      <pc:sldChg chg="addSp delSp modSp new del mod">
        <pc:chgData name="Nathan Altair Krikawa" userId="4c578624-8c72-4009-abca-faa2160fc05b" providerId="ADAL" clId="{7CA7F1B1-D49F-48EB-84E4-A9445692DD9B}" dt="2025-04-17T05:54:48.366" v="8865" actId="47"/>
        <pc:sldMkLst>
          <pc:docMk/>
          <pc:sldMk cId="3932984390" sldId="257"/>
        </pc:sldMkLst>
        <pc:spChg chg="del">
          <ac:chgData name="Nathan Altair Krikawa" userId="4c578624-8c72-4009-abca-faa2160fc05b" providerId="ADAL" clId="{7CA7F1B1-D49F-48EB-84E4-A9445692DD9B}" dt="2025-04-17T05:27:06.351" v="8696" actId="478"/>
          <ac:spMkLst>
            <pc:docMk/>
            <pc:sldMk cId="3932984390" sldId="257"/>
            <ac:spMk id="2" creationId="{F1AAFE77-6B5B-0D61-F532-8E78FBDEDC67}"/>
          </ac:spMkLst>
        </pc:spChg>
        <pc:spChg chg="del">
          <ac:chgData name="Nathan Altair Krikawa" userId="4c578624-8c72-4009-abca-faa2160fc05b" providerId="ADAL" clId="{7CA7F1B1-D49F-48EB-84E4-A9445692DD9B}" dt="2025-04-17T05:24:05.113" v="8646" actId="931"/>
          <ac:spMkLst>
            <pc:docMk/>
            <pc:sldMk cId="3932984390" sldId="257"/>
            <ac:spMk id="3" creationId="{D174E67C-6537-0B73-66AC-919583F82B6A}"/>
          </ac:spMkLst>
        </pc:spChg>
        <pc:spChg chg="add del mod">
          <ac:chgData name="Nathan Altair Krikawa" userId="4c578624-8c72-4009-abca-faa2160fc05b" providerId="ADAL" clId="{7CA7F1B1-D49F-48EB-84E4-A9445692DD9B}" dt="2025-04-17T05:27:03.165" v="8695" actId="478"/>
          <ac:spMkLst>
            <pc:docMk/>
            <pc:sldMk cId="3932984390" sldId="257"/>
            <ac:spMk id="25" creationId="{2827A3D5-E94A-D4F4-A795-B5FC1C9891E8}"/>
          </ac:spMkLst>
        </pc:spChg>
        <pc:picChg chg="add del mod">
          <ac:chgData name="Nathan Altair Krikawa" userId="4c578624-8c72-4009-abca-faa2160fc05b" providerId="ADAL" clId="{7CA7F1B1-D49F-48EB-84E4-A9445692DD9B}" dt="2025-04-17T05:26:14.990" v="8694" actId="478"/>
          <ac:picMkLst>
            <pc:docMk/>
            <pc:sldMk cId="3932984390" sldId="257"/>
            <ac:picMk id="5" creationId="{A38645F6-2211-62FC-5466-E51AF6C4098B}"/>
          </ac:picMkLst>
        </pc:picChg>
        <pc:picChg chg="add del mod">
          <ac:chgData name="Nathan Altair Krikawa" userId="4c578624-8c72-4009-abca-faa2160fc05b" providerId="ADAL" clId="{7CA7F1B1-D49F-48EB-84E4-A9445692DD9B}" dt="2025-04-17T05:26:13.961" v="8693" actId="478"/>
          <ac:picMkLst>
            <pc:docMk/>
            <pc:sldMk cId="3932984390" sldId="257"/>
            <ac:picMk id="7" creationId="{7EBA565F-C1C6-820D-8A67-CEF3DF02AE1D}"/>
          </ac:picMkLst>
        </pc:picChg>
        <pc:picChg chg="mod modCrop">
          <ac:chgData name="Nathan Altair Krikawa" userId="4c578624-8c72-4009-abca-faa2160fc05b" providerId="ADAL" clId="{7CA7F1B1-D49F-48EB-84E4-A9445692DD9B}" dt="2025-04-17T05:32:15.622" v="8739" actId="1076"/>
          <ac:picMkLst>
            <pc:docMk/>
            <pc:sldMk cId="3932984390" sldId="257"/>
            <ac:picMk id="9" creationId="{CCE01BCE-5793-3999-C751-85A23F1DC62B}"/>
          </ac:picMkLst>
        </pc:picChg>
        <pc:picChg chg="add mod modCrop">
          <ac:chgData name="Nathan Altair Krikawa" userId="4c578624-8c72-4009-abca-faa2160fc05b" providerId="ADAL" clId="{7CA7F1B1-D49F-48EB-84E4-A9445692DD9B}" dt="2025-04-17T05:32:18.227" v="8740" actId="14100"/>
          <ac:picMkLst>
            <pc:docMk/>
            <pc:sldMk cId="3932984390" sldId="257"/>
            <ac:picMk id="11" creationId="{FB662EBE-F32D-F238-84E5-68D14D3CB565}"/>
          </ac:picMkLst>
        </pc:picChg>
        <pc:picChg chg="add mod">
          <ac:chgData name="Nathan Altair Krikawa" userId="4c578624-8c72-4009-abca-faa2160fc05b" providerId="ADAL" clId="{7CA7F1B1-D49F-48EB-84E4-A9445692DD9B}" dt="2025-04-17T05:25:25.708" v="8680" actId="1076"/>
          <ac:picMkLst>
            <pc:docMk/>
            <pc:sldMk cId="3932984390" sldId="257"/>
            <ac:picMk id="13" creationId="{E7C4B55C-BF68-2067-5799-BE58B5C14081}"/>
          </ac:picMkLst>
        </pc:picChg>
        <pc:picChg chg="add mod">
          <ac:chgData name="Nathan Altair Krikawa" userId="4c578624-8c72-4009-abca-faa2160fc05b" providerId="ADAL" clId="{7CA7F1B1-D49F-48EB-84E4-A9445692DD9B}" dt="2025-04-17T05:25:55.078" v="8687" actId="1076"/>
          <ac:picMkLst>
            <pc:docMk/>
            <pc:sldMk cId="3932984390" sldId="257"/>
            <ac:picMk id="15" creationId="{A4B95DA7-3812-3ADA-DAD0-2FADF9D786C2}"/>
          </ac:picMkLst>
        </pc:picChg>
        <pc:picChg chg="add mod">
          <ac:chgData name="Nathan Altair Krikawa" userId="4c578624-8c72-4009-abca-faa2160fc05b" providerId="ADAL" clId="{7CA7F1B1-D49F-48EB-84E4-A9445692DD9B}" dt="2025-04-17T05:25:17.124" v="8676" actId="1076"/>
          <ac:picMkLst>
            <pc:docMk/>
            <pc:sldMk cId="3932984390" sldId="257"/>
            <ac:picMk id="17" creationId="{15631068-A811-257D-7986-A74FE7695F6A}"/>
          </ac:picMkLst>
        </pc:picChg>
        <pc:picChg chg="add mod">
          <ac:chgData name="Nathan Altair Krikawa" userId="4c578624-8c72-4009-abca-faa2160fc05b" providerId="ADAL" clId="{7CA7F1B1-D49F-48EB-84E4-A9445692DD9B}" dt="2025-04-17T05:24:53.655" v="8674" actId="1076"/>
          <ac:picMkLst>
            <pc:docMk/>
            <pc:sldMk cId="3932984390" sldId="257"/>
            <ac:picMk id="19" creationId="{28AFC9D8-F57D-D5D6-3EEB-50DF6B905A5A}"/>
          </ac:picMkLst>
        </pc:picChg>
        <pc:picChg chg="add mod">
          <ac:chgData name="Nathan Altair Krikawa" userId="4c578624-8c72-4009-abca-faa2160fc05b" providerId="ADAL" clId="{7CA7F1B1-D49F-48EB-84E4-A9445692DD9B}" dt="2025-04-17T05:24:46.775" v="8672" actId="1076"/>
          <ac:picMkLst>
            <pc:docMk/>
            <pc:sldMk cId="3932984390" sldId="257"/>
            <ac:picMk id="21" creationId="{A55C9CFE-C438-C5EF-3D78-D93E782AAED7}"/>
          </ac:picMkLst>
        </pc:picChg>
        <pc:picChg chg="add mod">
          <ac:chgData name="Nathan Altair Krikawa" userId="4c578624-8c72-4009-abca-faa2160fc05b" providerId="ADAL" clId="{7CA7F1B1-D49F-48EB-84E4-A9445692DD9B}" dt="2025-04-17T05:24:26.192" v="8668" actId="1076"/>
          <ac:picMkLst>
            <pc:docMk/>
            <pc:sldMk cId="3932984390" sldId="257"/>
            <ac:picMk id="23" creationId="{171D79AC-923B-E1E4-371C-D3FDF7A636A2}"/>
          </ac:picMkLst>
        </pc:picChg>
      </pc:sldChg>
      <pc:sldChg chg="del">
        <pc:chgData name="Nathan Altair Krikawa" userId="4c578624-8c72-4009-abca-faa2160fc05b" providerId="ADAL" clId="{7CA7F1B1-D49F-48EB-84E4-A9445692DD9B}" dt="2025-03-29T06:22:47.926" v="7661" actId="47"/>
        <pc:sldMkLst>
          <pc:docMk/>
          <pc:sldMk cId="2562836622" sldId="25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nau0.sharepoint.com/sites/Metal3DPrinterGuys/Shared%20Documents/General/Tensile%20Test%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Stress vs. Strain</a:t>
            </a:r>
          </a:p>
        </c:rich>
      </c:tx>
      <c:overlay val="0"/>
      <c:spPr>
        <a:noFill/>
        <a:ln>
          <a:noFill/>
        </a:ln>
        <a:effectLst/>
      </c:spPr>
    </c:title>
    <c:autoTitleDeleted val="0"/>
    <c:plotArea>
      <c:layout/>
      <c:scatterChart>
        <c:scatterStyle val="smoothMarker"/>
        <c:varyColors val="0"/>
        <c:ser>
          <c:idx val="3"/>
          <c:order val="0"/>
          <c:tx>
            <c:v>Specimen 1 Additive</c:v>
          </c:tx>
          <c:spPr>
            <a:ln w="25400">
              <a:solidFill>
                <a:schemeClr val="accent2"/>
              </a:solidFill>
            </a:ln>
          </c:spPr>
          <c:marker>
            <c:symbol val="none"/>
          </c:marker>
          <c:xVal>
            <c:numRef>
              <c:f>'No Color Additive'!$H$2:$H$551</c:f>
              <c:numCache>
                <c:formatCode>General</c:formatCode>
                <c:ptCount val="550"/>
                <c:pt idx="0">
                  <c:v>1.5000000000000001E-4</c:v>
                </c:pt>
                <c:pt idx="1">
                  <c:v>6.3000000000000003E-4</c:v>
                </c:pt>
                <c:pt idx="2">
                  <c:v>1.0950000000000001E-3</c:v>
                </c:pt>
                <c:pt idx="3">
                  <c:v>1.6199999999999999E-3</c:v>
                </c:pt>
                <c:pt idx="4">
                  <c:v>2.1149999999999997E-3</c:v>
                </c:pt>
                <c:pt idx="5">
                  <c:v>2.6199999999999999E-3</c:v>
                </c:pt>
                <c:pt idx="6">
                  <c:v>3.1449999999999998E-3</c:v>
                </c:pt>
                <c:pt idx="7">
                  <c:v>3.6549999999999998E-3</c:v>
                </c:pt>
                <c:pt idx="8">
                  <c:v>4.1749999999999999E-3</c:v>
                </c:pt>
                <c:pt idx="9">
                  <c:v>4.7699999999999999E-3</c:v>
                </c:pt>
                <c:pt idx="10">
                  <c:v>5.385E-3</c:v>
                </c:pt>
                <c:pt idx="11">
                  <c:v>6.0350000000000004E-3</c:v>
                </c:pt>
                <c:pt idx="12">
                  <c:v>6.8099999999999992E-3</c:v>
                </c:pt>
                <c:pt idx="13">
                  <c:v>7.6450000000000008E-3</c:v>
                </c:pt>
                <c:pt idx="14">
                  <c:v>8.4749999999999999E-3</c:v>
                </c:pt>
                <c:pt idx="15">
                  <c:v>9.3200000000000002E-3</c:v>
                </c:pt>
                <c:pt idx="16">
                  <c:v>1.0150000000000001E-2</c:v>
                </c:pt>
                <c:pt idx="17">
                  <c:v>1.0999999999999999E-2</c:v>
                </c:pt>
                <c:pt idx="18">
                  <c:v>1.1855000000000001E-2</c:v>
                </c:pt>
                <c:pt idx="19">
                  <c:v>1.2670000000000001E-2</c:v>
                </c:pt>
                <c:pt idx="20">
                  <c:v>1.3500000000000002E-2</c:v>
                </c:pt>
                <c:pt idx="21">
                  <c:v>1.4345E-2</c:v>
                </c:pt>
                <c:pt idx="22">
                  <c:v>1.5195E-2</c:v>
                </c:pt>
                <c:pt idx="23">
                  <c:v>1.6025000000000001E-2</c:v>
                </c:pt>
                <c:pt idx="24">
                  <c:v>1.6875000000000001E-2</c:v>
                </c:pt>
                <c:pt idx="25">
                  <c:v>1.7680000000000001E-2</c:v>
                </c:pt>
                <c:pt idx="26">
                  <c:v>1.8515E-2</c:v>
                </c:pt>
                <c:pt idx="27">
                  <c:v>1.9365E-2</c:v>
                </c:pt>
                <c:pt idx="28">
                  <c:v>2.0209999999999999E-2</c:v>
                </c:pt>
                <c:pt idx="29">
                  <c:v>2.1049999999999999E-2</c:v>
                </c:pt>
                <c:pt idx="30">
                  <c:v>2.1865000000000002E-2</c:v>
                </c:pt>
                <c:pt idx="31">
                  <c:v>2.2704999999999999E-2</c:v>
                </c:pt>
                <c:pt idx="32">
                  <c:v>2.3524999999999997E-2</c:v>
                </c:pt>
                <c:pt idx="33">
                  <c:v>2.4365000000000001E-2</c:v>
                </c:pt>
                <c:pt idx="34">
                  <c:v>2.52E-2</c:v>
                </c:pt>
                <c:pt idx="35">
                  <c:v>2.6035000000000003E-2</c:v>
                </c:pt>
                <c:pt idx="36">
                  <c:v>2.6860000000000002E-2</c:v>
                </c:pt>
                <c:pt idx="37">
                  <c:v>2.7710000000000002E-2</c:v>
                </c:pt>
                <c:pt idx="38">
                  <c:v>2.8525000000000002E-2</c:v>
                </c:pt>
                <c:pt idx="39">
                  <c:v>2.9354999999999999E-2</c:v>
                </c:pt>
                <c:pt idx="40">
                  <c:v>3.0199999999999998E-2</c:v>
                </c:pt>
                <c:pt idx="41">
                  <c:v>3.1050000000000001E-2</c:v>
                </c:pt>
                <c:pt idx="42">
                  <c:v>3.1869999999999996E-2</c:v>
                </c:pt>
                <c:pt idx="43">
                  <c:v>3.2690000000000004E-2</c:v>
                </c:pt>
                <c:pt idx="44">
                  <c:v>3.356E-2</c:v>
                </c:pt>
                <c:pt idx="45">
                  <c:v>3.4375000000000003E-2</c:v>
                </c:pt>
                <c:pt idx="46">
                  <c:v>3.5194999999999997E-2</c:v>
                </c:pt>
                <c:pt idx="47">
                  <c:v>3.6040000000000003E-2</c:v>
                </c:pt>
                <c:pt idx="48">
                  <c:v>3.6864999999999995E-2</c:v>
                </c:pt>
                <c:pt idx="49">
                  <c:v>3.771E-2</c:v>
                </c:pt>
                <c:pt idx="50">
                  <c:v>3.8540000000000005E-2</c:v>
                </c:pt>
                <c:pt idx="51">
                  <c:v>3.9375E-2</c:v>
                </c:pt>
                <c:pt idx="52">
                  <c:v>4.02E-2</c:v>
                </c:pt>
                <c:pt idx="53">
                  <c:v>4.1035000000000002E-2</c:v>
                </c:pt>
                <c:pt idx="54">
                  <c:v>4.1860000000000001E-2</c:v>
                </c:pt>
                <c:pt idx="55">
                  <c:v>4.2709999999999998E-2</c:v>
                </c:pt>
                <c:pt idx="56">
                  <c:v>4.3535000000000004E-2</c:v>
                </c:pt>
                <c:pt idx="57">
                  <c:v>4.437E-2</c:v>
                </c:pt>
                <c:pt idx="58">
                  <c:v>4.521E-2</c:v>
                </c:pt>
                <c:pt idx="59">
                  <c:v>4.6019999999999998E-2</c:v>
                </c:pt>
                <c:pt idx="60">
                  <c:v>4.6879999999999998E-2</c:v>
                </c:pt>
                <c:pt idx="61">
                  <c:v>4.7719999999999999E-2</c:v>
                </c:pt>
                <c:pt idx="62">
                  <c:v>4.8549999999999996E-2</c:v>
                </c:pt>
                <c:pt idx="63">
                  <c:v>4.9370000000000004E-2</c:v>
                </c:pt>
                <c:pt idx="64">
                  <c:v>5.0214999999999996E-2</c:v>
                </c:pt>
                <c:pt idx="65">
                  <c:v>5.1049999999999998E-2</c:v>
                </c:pt>
                <c:pt idx="66">
                  <c:v>5.1865000000000008E-2</c:v>
                </c:pt>
                <c:pt idx="67">
                  <c:v>5.271E-2</c:v>
                </c:pt>
                <c:pt idx="68">
                  <c:v>5.3544999999999995E-2</c:v>
                </c:pt>
                <c:pt idx="69">
                  <c:v>5.4369999999999995E-2</c:v>
                </c:pt>
                <c:pt idx="70">
                  <c:v>5.5225000000000003E-2</c:v>
                </c:pt>
                <c:pt idx="71">
                  <c:v>5.6044999999999998E-2</c:v>
                </c:pt>
                <c:pt idx="72">
                  <c:v>5.6889999999999996E-2</c:v>
                </c:pt>
                <c:pt idx="73">
                  <c:v>5.7709999999999997E-2</c:v>
                </c:pt>
                <c:pt idx="74">
                  <c:v>5.8525000000000008E-2</c:v>
                </c:pt>
                <c:pt idx="75">
                  <c:v>5.9369999999999999E-2</c:v>
                </c:pt>
                <c:pt idx="76">
                  <c:v>6.0229999999999992E-2</c:v>
                </c:pt>
                <c:pt idx="77">
                  <c:v>6.1019999999999998E-2</c:v>
                </c:pt>
                <c:pt idx="78">
                  <c:v>6.1874999999999999E-2</c:v>
                </c:pt>
                <c:pt idx="79">
                  <c:v>6.2695000000000001E-2</c:v>
                </c:pt>
                <c:pt idx="80">
                  <c:v>6.3534999999999994E-2</c:v>
                </c:pt>
                <c:pt idx="81">
                  <c:v>6.4370000000000011E-2</c:v>
                </c:pt>
                <c:pt idx="82">
                  <c:v>6.5214999999999995E-2</c:v>
                </c:pt>
                <c:pt idx="83">
                  <c:v>6.6034999999999996E-2</c:v>
                </c:pt>
                <c:pt idx="84">
                  <c:v>6.6864999999999994E-2</c:v>
                </c:pt>
                <c:pt idx="85">
                  <c:v>6.769E-2</c:v>
                </c:pt>
                <c:pt idx="86">
                  <c:v>6.8519999999999998E-2</c:v>
                </c:pt>
                <c:pt idx="87">
                  <c:v>6.9379999999999997E-2</c:v>
                </c:pt>
                <c:pt idx="88">
                  <c:v>7.0209999999999995E-2</c:v>
                </c:pt>
                <c:pt idx="89">
                  <c:v>7.1050000000000002E-2</c:v>
                </c:pt>
                <c:pt idx="90">
                  <c:v>7.1870000000000003E-2</c:v>
                </c:pt>
                <c:pt idx="91">
                  <c:v>7.2709999999999997E-2</c:v>
                </c:pt>
                <c:pt idx="92">
                  <c:v>7.3524999999999993E-2</c:v>
                </c:pt>
                <c:pt idx="93">
                  <c:v>7.4365000000000001E-2</c:v>
                </c:pt>
                <c:pt idx="94">
                  <c:v>7.5215000000000004E-2</c:v>
                </c:pt>
                <c:pt idx="95">
                  <c:v>7.6049999999999993E-2</c:v>
                </c:pt>
                <c:pt idx="96">
                  <c:v>7.6885000000000009E-2</c:v>
                </c:pt>
                <c:pt idx="97">
                  <c:v>7.7715000000000006E-2</c:v>
                </c:pt>
                <c:pt idx="98">
                  <c:v>7.8555E-2</c:v>
                </c:pt>
                <c:pt idx="99">
                  <c:v>7.9364999999999991E-2</c:v>
                </c:pt>
                <c:pt idx="100">
                  <c:v>8.0215000000000009E-2</c:v>
                </c:pt>
                <c:pt idx="101">
                  <c:v>8.1034999999999996E-2</c:v>
                </c:pt>
                <c:pt idx="102">
                  <c:v>8.1875000000000003E-2</c:v>
                </c:pt>
                <c:pt idx="103">
                  <c:v>8.2725000000000007E-2</c:v>
                </c:pt>
                <c:pt idx="104">
                  <c:v>8.3530000000000007E-2</c:v>
                </c:pt>
                <c:pt idx="105">
                  <c:v>8.4370000000000001E-2</c:v>
                </c:pt>
                <c:pt idx="106">
                  <c:v>8.521999999999999E-2</c:v>
                </c:pt>
                <c:pt idx="107">
                  <c:v>8.604500000000001E-2</c:v>
                </c:pt>
                <c:pt idx="108">
                  <c:v>8.6879999999999999E-2</c:v>
                </c:pt>
                <c:pt idx="109">
                  <c:v>8.7715000000000001E-2</c:v>
                </c:pt>
                <c:pt idx="110">
                  <c:v>8.8565000000000005E-2</c:v>
                </c:pt>
                <c:pt idx="111">
                  <c:v>8.9380000000000001E-2</c:v>
                </c:pt>
                <c:pt idx="112">
                  <c:v>9.0200000000000002E-2</c:v>
                </c:pt>
                <c:pt idx="113">
                  <c:v>9.1045000000000001E-2</c:v>
                </c:pt>
                <c:pt idx="114">
                  <c:v>9.1874999999999998E-2</c:v>
                </c:pt>
                <c:pt idx="115">
                  <c:v>9.270500000000001E-2</c:v>
                </c:pt>
                <c:pt idx="116">
                  <c:v>9.3545000000000003E-2</c:v>
                </c:pt>
                <c:pt idx="117">
                  <c:v>9.4379999999999992E-2</c:v>
                </c:pt>
                <c:pt idx="118">
                  <c:v>9.5204999999999998E-2</c:v>
                </c:pt>
                <c:pt idx="119">
                  <c:v>9.6060000000000006E-2</c:v>
                </c:pt>
                <c:pt idx="120">
                  <c:v>9.6879999999999994E-2</c:v>
                </c:pt>
                <c:pt idx="121">
                  <c:v>9.7714999999999996E-2</c:v>
                </c:pt>
                <c:pt idx="122">
                  <c:v>9.8555000000000004E-2</c:v>
                </c:pt>
                <c:pt idx="123">
                  <c:v>9.9365000000000009E-2</c:v>
                </c:pt>
                <c:pt idx="124">
                  <c:v>0.10021500000000001</c:v>
                </c:pt>
                <c:pt idx="125">
                  <c:v>0.10103500000000001</c:v>
                </c:pt>
                <c:pt idx="126">
                  <c:v>0.10186999999999999</c:v>
                </c:pt>
                <c:pt idx="127">
                  <c:v>0.10271999999999999</c:v>
                </c:pt>
                <c:pt idx="128">
                  <c:v>0.10356000000000001</c:v>
                </c:pt>
                <c:pt idx="129">
                  <c:v>0.10437</c:v>
                </c:pt>
                <c:pt idx="130">
                  <c:v>0.1052</c:v>
                </c:pt>
                <c:pt idx="131">
                  <c:v>0.10603499999999999</c:v>
                </c:pt>
                <c:pt idx="132">
                  <c:v>0.10686</c:v>
                </c:pt>
                <c:pt idx="133">
                  <c:v>0.10769500000000001</c:v>
                </c:pt>
                <c:pt idx="134">
                  <c:v>0.10855999999999999</c:v>
                </c:pt>
                <c:pt idx="135">
                  <c:v>0.10936999999999999</c:v>
                </c:pt>
                <c:pt idx="136">
                  <c:v>0.11020000000000001</c:v>
                </c:pt>
                <c:pt idx="137">
                  <c:v>0.111025</c:v>
                </c:pt>
                <c:pt idx="138">
                  <c:v>0.11187499999999999</c:v>
                </c:pt>
                <c:pt idx="139">
                  <c:v>0.11269</c:v>
                </c:pt>
                <c:pt idx="140">
                  <c:v>0.11355</c:v>
                </c:pt>
                <c:pt idx="141">
                  <c:v>0.11438999999999999</c:v>
                </c:pt>
                <c:pt idx="142">
                  <c:v>0.11521999999999999</c:v>
                </c:pt>
                <c:pt idx="143">
                  <c:v>0.11603000000000001</c:v>
                </c:pt>
                <c:pt idx="144">
                  <c:v>0.116855</c:v>
                </c:pt>
                <c:pt idx="145">
                  <c:v>0.11769499999999999</c:v>
                </c:pt>
                <c:pt idx="146">
                  <c:v>0.11854000000000001</c:v>
                </c:pt>
                <c:pt idx="147">
                  <c:v>0.11936500000000001</c:v>
                </c:pt>
                <c:pt idx="148">
                  <c:v>0.120225</c:v>
                </c:pt>
                <c:pt idx="149">
                  <c:v>0.12103999999999999</c:v>
                </c:pt>
                <c:pt idx="150">
                  <c:v>0.12186999999999999</c:v>
                </c:pt>
                <c:pt idx="151">
                  <c:v>0.122695</c:v>
                </c:pt>
                <c:pt idx="152">
                  <c:v>0.12354000000000001</c:v>
                </c:pt>
                <c:pt idx="153">
                  <c:v>0.12437499999999999</c:v>
                </c:pt>
                <c:pt idx="154">
                  <c:v>0.12521500000000002</c:v>
                </c:pt>
                <c:pt idx="155">
                  <c:v>0.12603999999999999</c:v>
                </c:pt>
                <c:pt idx="156">
                  <c:v>0.12686999999999998</c:v>
                </c:pt>
                <c:pt idx="157">
                  <c:v>0.12772</c:v>
                </c:pt>
                <c:pt idx="158">
                  <c:v>0.12850999999999999</c:v>
                </c:pt>
                <c:pt idx="159">
                  <c:v>0.129385</c:v>
                </c:pt>
                <c:pt idx="160">
                  <c:v>0.130215</c:v>
                </c:pt>
                <c:pt idx="161">
                  <c:v>0.13103000000000001</c:v>
                </c:pt>
                <c:pt idx="162">
                  <c:v>0.13186</c:v>
                </c:pt>
                <c:pt idx="163">
                  <c:v>0.13270500000000002</c:v>
                </c:pt>
                <c:pt idx="164">
                  <c:v>0.13355</c:v>
                </c:pt>
                <c:pt idx="165">
                  <c:v>0.13436500000000001</c:v>
                </c:pt>
                <c:pt idx="166">
                  <c:v>0.13522000000000001</c:v>
                </c:pt>
                <c:pt idx="167">
                  <c:v>0.13603999999999999</c:v>
                </c:pt>
                <c:pt idx="168">
                  <c:v>0.136875</c:v>
                </c:pt>
                <c:pt idx="169">
                  <c:v>0.13769499999999998</c:v>
                </c:pt>
                <c:pt idx="170">
                  <c:v>0.13852999999999999</c:v>
                </c:pt>
                <c:pt idx="171">
                  <c:v>0.13936500000000002</c:v>
                </c:pt>
                <c:pt idx="172">
                  <c:v>0.14021</c:v>
                </c:pt>
                <c:pt idx="173">
                  <c:v>0.141045</c:v>
                </c:pt>
                <c:pt idx="174">
                  <c:v>0.141875</c:v>
                </c:pt>
                <c:pt idx="175">
                  <c:v>0.14271</c:v>
                </c:pt>
                <c:pt idx="176">
                  <c:v>0.14355000000000001</c:v>
                </c:pt>
                <c:pt idx="177">
                  <c:v>0.14437</c:v>
                </c:pt>
                <c:pt idx="178">
                  <c:v>0.14521500000000001</c:v>
                </c:pt>
                <c:pt idx="179">
                  <c:v>0.14604500000000001</c:v>
                </c:pt>
                <c:pt idx="180">
                  <c:v>0.14687500000000001</c:v>
                </c:pt>
                <c:pt idx="181">
                  <c:v>0.14771499999999999</c:v>
                </c:pt>
                <c:pt idx="182">
                  <c:v>0.148535</c:v>
                </c:pt>
                <c:pt idx="183">
                  <c:v>0.149365</c:v>
                </c:pt>
                <c:pt idx="184">
                  <c:v>0.15021000000000001</c:v>
                </c:pt>
                <c:pt idx="185">
                  <c:v>0.15104500000000001</c:v>
                </c:pt>
                <c:pt idx="186">
                  <c:v>0.15187999999999999</c:v>
                </c:pt>
                <c:pt idx="187">
                  <c:v>0.1527</c:v>
                </c:pt>
                <c:pt idx="188">
                  <c:v>0.15354499999999999</c:v>
                </c:pt>
                <c:pt idx="189">
                  <c:v>0.15436</c:v>
                </c:pt>
                <c:pt idx="190">
                  <c:v>0.15518999999999999</c:v>
                </c:pt>
                <c:pt idx="191">
                  <c:v>0.15604999999999999</c:v>
                </c:pt>
                <c:pt idx="192">
                  <c:v>0.15687500000000001</c:v>
                </c:pt>
                <c:pt idx="193">
                  <c:v>0.15769</c:v>
                </c:pt>
                <c:pt idx="194">
                  <c:v>0.15853500000000001</c:v>
                </c:pt>
                <c:pt idx="195">
                  <c:v>0.15937499999999999</c:v>
                </c:pt>
                <c:pt idx="196">
                  <c:v>0.16022</c:v>
                </c:pt>
                <c:pt idx="197">
                  <c:v>0.16104499999999999</c:v>
                </c:pt>
                <c:pt idx="198">
                  <c:v>0.16187499999999999</c:v>
                </c:pt>
                <c:pt idx="199">
                  <c:v>0.16270999999999999</c:v>
                </c:pt>
                <c:pt idx="200">
                  <c:v>0.16355500000000001</c:v>
                </c:pt>
                <c:pt idx="201">
                  <c:v>0.164355</c:v>
                </c:pt>
                <c:pt idx="202">
                  <c:v>0.16522500000000001</c:v>
                </c:pt>
                <c:pt idx="203">
                  <c:v>0.166045</c:v>
                </c:pt>
                <c:pt idx="204">
                  <c:v>0.16687000000000002</c:v>
                </c:pt>
                <c:pt idx="205">
                  <c:v>0.16770000000000002</c:v>
                </c:pt>
                <c:pt idx="206">
                  <c:v>0.16853000000000001</c:v>
                </c:pt>
                <c:pt idx="207">
                  <c:v>0.16938500000000001</c:v>
                </c:pt>
                <c:pt idx="208">
                  <c:v>0.17019000000000001</c:v>
                </c:pt>
                <c:pt idx="209">
                  <c:v>0.17102500000000001</c:v>
                </c:pt>
                <c:pt idx="210">
                  <c:v>0.17186499999999999</c:v>
                </c:pt>
                <c:pt idx="211">
                  <c:v>0.17271500000000001</c:v>
                </c:pt>
                <c:pt idx="212">
                  <c:v>0.17355000000000001</c:v>
                </c:pt>
                <c:pt idx="213">
                  <c:v>0.17439499999999999</c:v>
                </c:pt>
                <c:pt idx="214">
                  <c:v>0.17521500000000001</c:v>
                </c:pt>
                <c:pt idx="215">
                  <c:v>0.17605500000000002</c:v>
                </c:pt>
                <c:pt idx="216">
                  <c:v>0.17687999999999998</c:v>
                </c:pt>
                <c:pt idx="217">
                  <c:v>0.17771500000000001</c:v>
                </c:pt>
                <c:pt idx="218">
                  <c:v>0.17854500000000001</c:v>
                </c:pt>
                <c:pt idx="219">
                  <c:v>0.17937500000000001</c:v>
                </c:pt>
                <c:pt idx="220">
                  <c:v>0.18021499999999999</c:v>
                </c:pt>
                <c:pt idx="221">
                  <c:v>0.18105500000000002</c:v>
                </c:pt>
                <c:pt idx="222">
                  <c:v>0.18185999999999999</c:v>
                </c:pt>
                <c:pt idx="223">
                  <c:v>0.18270999999999998</c:v>
                </c:pt>
                <c:pt idx="224">
                  <c:v>0.18353999999999998</c:v>
                </c:pt>
                <c:pt idx="225">
                  <c:v>0.18436</c:v>
                </c:pt>
                <c:pt idx="226">
                  <c:v>0.18521499999999999</c:v>
                </c:pt>
                <c:pt idx="227">
                  <c:v>0.18604499999999999</c:v>
                </c:pt>
                <c:pt idx="228">
                  <c:v>0.186865</c:v>
                </c:pt>
                <c:pt idx="229">
                  <c:v>0.18770000000000001</c:v>
                </c:pt>
                <c:pt idx="230">
                  <c:v>0.18854500000000002</c:v>
                </c:pt>
                <c:pt idx="231">
                  <c:v>0.18936999999999998</c:v>
                </c:pt>
                <c:pt idx="232">
                  <c:v>0.19019999999999998</c:v>
                </c:pt>
                <c:pt idx="233">
                  <c:v>0.191025</c:v>
                </c:pt>
                <c:pt idx="234">
                  <c:v>0.19186</c:v>
                </c:pt>
                <c:pt idx="235">
                  <c:v>0.19269500000000001</c:v>
                </c:pt>
                <c:pt idx="236">
                  <c:v>0.19353499999999998</c:v>
                </c:pt>
                <c:pt idx="237">
                  <c:v>0.19436999999999999</c:v>
                </c:pt>
                <c:pt idx="238">
                  <c:v>0.195215</c:v>
                </c:pt>
                <c:pt idx="239">
                  <c:v>0.19603500000000001</c:v>
                </c:pt>
                <c:pt idx="240">
                  <c:v>0.19687499999999999</c:v>
                </c:pt>
                <c:pt idx="241">
                  <c:v>0.19771</c:v>
                </c:pt>
                <c:pt idx="242">
                  <c:v>0.198545</c:v>
                </c:pt>
                <c:pt idx="243">
                  <c:v>0.199375</c:v>
                </c:pt>
                <c:pt idx="244">
                  <c:v>0.20019999999999999</c:v>
                </c:pt>
                <c:pt idx="245">
                  <c:v>0.20104000000000002</c:v>
                </c:pt>
                <c:pt idx="246">
                  <c:v>0.20188</c:v>
                </c:pt>
                <c:pt idx="247">
                  <c:v>0.20268999999999998</c:v>
                </c:pt>
                <c:pt idx="248">
                  <c:v>0.20355500000000001</c:v>
                </c:pt>
                <c:pt idx="249">
                  <c:v>0.20438000000000001</c:v>
                </c:pt>
                <c:pt idx="250">
                  <c:v>0.20519999999999999</c:v>
                </c:pt>
                <c:pt idx="251">
                  <c:v>0.20605500000000002</c:v>
                </c:pt>
                <c:pt idx="252">
                  <c:v>0.20687000000000003</c:v>
                </c:pt>
                <c:pt idx="253">
                  <c:v>0.20769500000000002</c:v>
                </c:pt>
                <c:pt idx="254">
                  <c:v>0.208535</c:v>
                </c:pt>
                <c:pt idx="255">
                  <c:v>0.20938500000000002</c:v>
                </c:pt>
                <c:pt idx="256">
                  <c:v>0.21021499999999999</c:v>
                </c:pt>
                <c:pt idx="257">
                  <c:v>0.21105000000000002</c:v>
                </c:pt>
                <c:pt idx="258">
                  <c:v>0.21187499999999998</c:v>
                </c:pt>
                <c:pt idx="259">
                  <c:v>0.21271499999999999</c:v>
                </c:pt>
                <c:pt idx="260">
                  <c:v>0.21354000000000001</c:v>
                </c:pt>
                <c:pt idx="261">
                  <c:v>0.214365</c:v>
                </c:pt>
                <c:pt idx="262">
                  <c:v>0.2152</c:v>
                </c:pt>
                <c:pt idx="263">
                  <c:v>0.21604999999999999</c:v>
                </c:pt>
                <c:pt idx="264">
                  <c:v>0.21688499999999999</c:v>
                </c:pt>
                <c:pt idx="265">
                  <c:v>0.2177</c:v>
                </c:pt>
                <c:pt idx="266">
                  <c:v>0.218525</c:v>
                </c:pt>
                <c:pt idx="267">
                  <c:v>0.21937999999999999</c:v>
                </c:pt>
                <c:pt idx="268">
                  <c:v>0.22020499999999998</c:v>
                </c:pt>
                <c:pt idx="269">
                  <c:v>0.22105000000000002</c:v>
                </c:pt>
                <c:pt idx="270">
                  <c:v>0.22186499999999998</c:v>
                </c:pt>
                <c:pt idx="271">
                  <c:v>0.222715</c:v>
                </c:pt>
                <c:pt idx="272">
                  <c:v>0.22353499999999998</c:v>
                </c:pt>
                <c:pt idx="273">
                  <c:v>0.22437999999999997</c:v>
                </c:pt>
                <c:pt idx="274">
                  <c:v>0.22520999999999999</c:v>
                </c:pt>
                <c:pt idx="275">
                  <c:v>0.22605499999999998</c:v>
                </c:pt>
                <c:pt idx="276">
                  <c:v>0.226885</c:v>
                </c:pt>
                <c:pt idx="277">
                  <c:v>0.22770000000000001</c:v>
                </c:pt>
                <c:pt idx="278">
                  <c:v>0.22854000000000002</c:v>
                </c:pt>
                <c:pt idx="279">
                  <c:v>0.22936000000000001</c:v>
                </c:pt>
                <c:pt idx="280">
                  <c:v>0.23020499999999999</c:v>
                </c:pt>
                <c:pt idx="281">
                  <c:v>0.23105500000000001</c:v>
                </c:pt>
                <c:pt idx="282">
                  <c:v>0.23188499999999998</c:v>
                </c:pt>
                <c:pt idx="283">
                  <c:v>0.23271000000000003</c:v>
                </c:pt>
                <c:pt idx="284">
                  <c:v>0.23355000000000001</c:v>
                </c:pt>
                <c:pt idx="285">
                  <c:v>0.234375</c:v>
                </c:pt>
                <c:pt idx="286">
                  <c:v>0.23519499999999999</c:v>
                </c:pt>
                <c:pt idx="287">
                  <c:v>0.23603000000000002</c:v>
                </c:pt>
                <c:pt idx="288">
                  <c:v>0.23686500000000002</c:v>
                </c:pt>
                <c:pt idx="289">
                  <c:v>0.237705</c:v>
                </c:pt>
                <c:pt idx="290">
                  <c:v>0.238535</c:v>
                </c:pt>
                <c:pt idx="291">
                  <c:v>0.23936000000000002</c:v>
                </c:pt>
                <c:pt idx="292">
                  <c:v>0.240205</c:v>
                </c:pt>
                <c:pt idx="293">
                  <c:v>0.24104500000000001</c:v>
                </c:pt>
                <c:pt idx="294">
                  <c:v>0.241865</c:v>
                </c:pt>
                <c:pt idx="295">
                  <c:v>0.24268999999999999</c:v>
                </c:pt>
                <c:pt idx="296">
                  <c:v>0.24352000000000001</c:v>
                </c:pt>
                <c:pt idx="297">
                  <c:v>0.24435999999999999</c:v>
                </c:pt>
                <c:pt idx="298">
                  <c:v>0.24521000000000001</c:v>
                </c:pt>
                <c:pt idx="299">
                  <c:v>0.24604499999999999</c:v>
                </c:pt>
                <c:pt idx="300">
                  <c:v>0.24686499999999997</c:v>
                </c:pt>
                <c:pt idx="301">
                  <c:v>0.24769999999999998</c:v>
                </c:pt>
                <c:pt idx="302">
                  <c:v>0.24854500000000002</c:v>
                </c:pt>
                <c:pt idx="303">
                  <c:v>0.24937499999999999</c:v>
                </c:pt>
                <c:pt idx="304">
                  <c:v>0.25022500000000003</c:v>
                </c:pt>
                <c:pt idx="305">
                  <c:v>0.25105</c:v>
                </c:pt>
                <c:pt idx="306">
                  <c:v>0.25186999999999998</c:v>
                </c:pt>
                <c:pt idx="307">
                  <c:v>0.252695</c:v>
                </c:pt>
                <c:pt idx="308">
                  <c:v>0.25354500000000002</c:v>
                </c:pt>
                <c:pt idx="309">
                  <c:v>0.25437500000000002</c:v>
                </c:pt>
                <c:pt idx="310">
                  <c:v>0.25518999999999997</c:v>
                </c:pt>
                <c:pt idx="311">
                  <c:v>0.25602999999999998</c:v>
                </c:pt>
                <c:pt idx="312">
                  <c:v>0.25688</c:v>
                </c:pt>
                <c:pt idx="313">
                  <c:v>0.25771500000000003</c:v>
                </c:pt>
                <c:pt idx="314">
                  <c:v>0.25854499999999997</c:v>
                </c:pt>
                <c:pt idx="315">
                  <c:v>0.25938500000000003</c:v>
                </c:pt>
                <c:pt idx="316">
                  <c:v>0.26020500000000002</c:v>
                </c:pt>
                <c:pt idx="317">
                  <c:v>0.26105</c:v>
                </c:pt>
                <c:pt idx="318">
                  <c:v>0.26186500000000001</c:v>
                </c:pt>
                <c:pt idx="319">
                  <c:v>0.26270500000000002</c:v>
                </c:pt>
                <c:pt idx="320">
                  <c:v>0.26354500000000003</c:v>
                </c:pt>
                <c:pt idx="321">
                  <c:v>0.26438499999999998</c:v>
                </c:pt>
                <c:pt idx="322">
                  <c:v>0.26520500000000002</c:v>
                </c:pt>
                <c:pt idx="323">
                  <c:v>0.26604</c:v>
                </c:pt>
                <c:pt idx="324">
                  <c:v>0.26688000000000001</c:v>
                </c:pt>
                <c:pt idx="325">
                  <c:v>0.26770499999999997</c:v>
                </c:pt>
                <c:pt idx="326">
                  <c:v>0.26851999999999998</c:v>
                </c:pt>
                <c:pt idx="327">
                  <c:v>0.26937500000000003</c:v>
                </c:pt>
                <c:pt idx="328">
                  <c:v>0.27022000000000002</c:v>
                </c:pt>
                <c:pt idx="329">
                  <c:v>0.27104499999999998</c:v>
                </c:pt>
                <c:pt idx="330">
                  <c:v>0.27187499999999998</c:v>
                </c:pt>
                <c:pt idx="331">
                  <c:v>0.27269500000000002</c:v>
                </c:pt>
                <c:pt idx="332">
                  <c:v>0.27352500000000002</c:v>
                </c:pt>
                <c:pt idx="333">
                  <c:v>0.27437499999999998</c:v>
                </c:pt>
                <c:pt idx="334">
                  <c:v>0.2752</c:v>
                </c:pt>
                <c:pt idx="335">
                  <c:v>0.27606000000000003</c:v>
                </c:pt>
                <c:pt idx="336">
                  <c:v>0.27688499999999999</c:v>
                </c:pt>
                <c:pt idx="337">
                  <c:v>0.27768999999999999</c:v>
                </c:pt>
                <c:pt idx="338">
                  <c:v>0.27854499999999999</c:v>
                </c:pt>
                <c:pt idx="339">
                  <c:v>0.27937000000000001</c:v>
                </c:pt>
                <c:pt idx="340">
                  <c:v>0.28020499999999998</c:v>
                </c:pt>
                <c:pt idx="341">
                  <c:v>0.28104499999999999</c:v>
                </c:pt>
                <c:pt idx="342">
                  <c:v>0.28186</c:v>
                </c:pt>
                <c:pt idx="343">
                  <c:v>0.28269</c:v>
                </c:pt>
                <c:pt idx="344">
                  <c:v>0.28354000000000001</c:v>
                </c:pt>
                <c:pt idx="345">
                  <c:v>0.28437999999999997</c:v>
                </c:pt>
                <c:pt idx="346">
                  <c:v>0.28522500000000001</c:v>
                </c:pt>
                <c:pt idx="347">
                  <c:v>0.28603499999999998</c:v>
                </c:pt>
                <c:pt idx="348">
                  <c:v>0.28686500000000004</c:v>
                </c:pt>
                <c:pt idx="349">
                  <c:v>0.287715</c:v>
                </c:pt>
                <c:pt idx="350">
                  <c:v>0.28854000000000002</c:v>
                </c:pt>
                <c:pt idx="351">
                  <c:v>0.28938999999999998</c:v>
                </c:pt>
                <c:pt idx="352">
                  <c:v>0.29019499999999998</c:v>
                </c:pt>
                <c:pt idx="353">
                  <c:v>0.29102499999999998</c:v>
                </c:pt>
                <c:pt idx="354">
                  <c:v>0.29185500000000003</c:v>
                </c:pt>
                <c:pt idx="355">
                  <c:v>0.29270999999999997</c:v>
                </c:pt>
                <c:pt idx="356">
                  <c:v>0.29354000000000002</c:v>
                </c:pt>
                <c:pt idx="357">
                  <c:v>0.29437999999999998</c:v>
                </c:pt>
                <c:pt idx="358">
                  <c:v>0.29521000000000003</c:v>
                </c:pt>
                <c:pt idx="359">
                  <c:v>0.29605000000000004</c:v>
                </c:pt>
                <c:pt idx="360">
                  <c:v>0.29686499999999999</c:v>
                </c:pt>
                <c:pt idx="361">
                  <c:v>0.29771500000000001</c:v>
                </c:pt>
                <c:pt idx="362">
                  <c:v>0.29855500000000001</c:v>
                </c:pt>
                <c:pt idx="363">
                  <c:v>0.29938500000000001</c:v>
                </c:pt>
                <c:pt idx="364">
                  <c:v>0.30019000000000001</c:v>
                </c:pt>
                <c:pt idx="365">
                  <c:v>0.30102499999999999</c:v>
                </c:pt>
                <c:pt idx="366">
                  <c:v>0.30186999999999997</c:v>
                </c:pt>
                <c:pt idx="367">
                  <c:v>0.30269499999999999</c:v>
                </c:pt>
                <c:pt idx="368">
                  <c:v>0.30354000000000003</c:v>
                </c:pt>
                <c:pt idx="369">
                  <c:v>0.30436999999999997</c:v>
                </c:pt>
                <c:pt idx="370">
                  <c:v>0.30518999999999996</c:v>
                </c:pt>
                <c:pt idx="371">
                  <c:v>0.30604500000000001</c:v>
                </c:pt>
                <c:pt idx="372">
                  <c:v>0.30687000000000003</c:v>
                </c:pt>
                <c:pt idx="373">
                  <c:v>0.30771000000000004</c:v>
                </c:pt>
                <c:pt idx="374">
                  <c:v>0.30853999999999998</c:v>
                </c:pt>
                <c:pt idx="375">
                  <c:v>0.30937999999999999</c:v>
                </c:pt>
                <c:pt idx="376">
                  <c:v>0.31022</c:v>
                </c:pt>
                <c:pt idx="377">
                  <c:v>0.31103500000000001</c:v>
                </c:pt>
                <c:pt idx="378">
                  <c:v>0.31187999999999999</c:v>
                </c:pt>
                <c:pt idx="379">
                  <c:v>0.31271499999999997</c:v>
                </c:pt>
                <c:pt idx="380">
                  <c:v>0.31352999999999998</c:v>
                </c:pt>
                <c:pt idx="381">
                  <c:v>0.31438500000000003</c:v>
                </c:pt>
                <c:pt idx="382">
                  <c:v>0.31520500000000001</c:v>
                </c:pt>
                <c:pt idx="383">
                  <c:v>0.31603999999999999</c:v>
                </c:pt>
                <c:pt idx="384">
                  <c:v>0.31686500000000001</c:v>
                </c:pt>
                <c:pt idx="385">
                  <c:v>0.31770999999999999</c:v>
                </c:pt>
                <c:pt idx="386">
                  <c:v>0.31853999999999999</c:v>
                </c:pt>
                <c:pt idx="387">
                  <c:v>0.31937500000000002</c:v>
                </c:pt>
                <c:pt idx="388">
                  <c:v>0.32019999999999998</c:v>
                </c:pt>
                <c:pt idx="389">
                  <c:v>0.32103999999999999</c:v>
                </c:pt>
                <c:pt idx="390">
                  <c:v>0.32188500000000003</c:v>
                </c:pt>
                <c:pt idx="391">
                  <c:v>0.32269999999999999</c:v>
                </c:pt>
                <c:pt idx="392">
                  <c:v>0.32355</c:v>
                </c:pt>
                <c:pt idx="393">
                  <c:v>0.32438500000000003</c:v>
                </c:pt>
                <c:pt idx="394">
                  <c:v>0.32521499999999998</c:v>
                </c:pt>
                <c:pt idx="395">
                  <c:v>0.32602500000000001</c:v>
                </c:pt>
                <c:pt idx="396">
                  <c:v>0.32686999999999999</c:v>
                </c:pt>
                <c:pt idx="397">
                  <c:v>0.32771</c:v>
                </c:pt>
                <c:pt idx="398">
                  <c:v>0.32856000000000002</c:v>
                </c:pt>
                <c:pt idx="399">
                  <c:v>0.32938499999999998</c:v>
                </c:pt>
                <c:pt idx="400">
                  <c:v>0.33021</c:v>
                </c:pt>
                <c:pt idx="401">
                  <c:v>0.33105499999999999</c:v>
                </c:pt>
                <c:pt idx="402">
                  <c:v>0.33187500000000003</c:v>
                </c:pt>
                <c:pt idx="403">
                  <c:v>0.33271000000000001</c:v>
                </c:pt>
                <c:pt idx="404">
                  <c:v>0.33352999999999999</c:v>
                </c:pt>
                <c:pt idx="405">
                  <c:v>0.33437499999999998</c:v>
                </c:pt>
                <c:pt idx="406">
                  <c:v>0.3352</c:v>
                </c:pt>
                <c:pt idx="407">
                  <c:v>0.33605000000000002</c:v>
                </c:pt>
                <c:pt idx="408">
                  <c:v>0.33687999999999996</c:v>
                </c:pt>
                <c:pt idx="409">
                  <c:v>0.3377</c:v>
                </c:pt>
                <c:pt idx="410">
                  <c:v>0.33854499999999998</c:v>
                </c:pt>
                <c:pt idx="411">
                  <c:v>0.33936500000000003</c:v>
                </c:pt>
                <c:pt idx="412">
                  <c:v>0.34021499999999999</c:v>
                </c:pt>
                <c:pt idx="413">
                  <c:v>0.34102500000000002</c:v>
                </c:pt>
                <c:pt idx="414">
                  <c:v>0.34187000000000001</c:v>
                </c:pt>
                <c:pt idx="415">
                  <c:v>0.34271499999999999</c:v>
                </c:pt>
                <c:pt idx="416">
                  <c:v>0.34353500000000003</c:v>
                </c:pt>
                <c:pt idx="417">
                  <c:v>0.34436499999999998</c:v>
                </c:pt>
                <c:pt idx="418">
                  <c:v>0.34523000000000004</c:v>
                </c:pt>
                <c:pt idx="419">
                  <c:v>0.34602499999999997</c:v>
                </c:pt>
                <c:pt idx="420">
                  <c:v>0.346885</c:v>
                </c:pt>
                <c:pt idx="421">
                  <c:v>0.34770500000000004</c:v>
                </c:pt>
                <c:pt idx="422">
                  <c:v>0.34855999999999998</c:v>
                </c:pt>
                <c:pt idx="423">
                  <c:v>0.349385</c:v>
                </c:pt>
                <c:pt idx="424">
                  <c:v>0.350215</c:v>
                </c:pt>
                <c:pt idx="425">
                  <c:v>0.351045</c:v>
                </c:pt>
                <c:pt idx="426">
                  <c:v>0.35188000000000003</c:v>
                </c:pt>
                <c:pt idx="427">
                  <c:v>0.35270999999999997</c:v>
                </c:pt>
                <c:pt idx="428">
                  <c:v>0.35353500000000004</c:v>
                </c:pt>
                <c:pt idx="429">
                  <c:v>0.35438000000000003</c:v>
                </c:pt>
                <c:pt idx="430">
                  <c:v>0.35520000000000002</c:v>
                </c:pt>
                <c:pt idx="431">
                  <c:v>0.35604000000000002</c:v>
                </c:pt>
                <c:pt idx="432">
                  <c:v>0.35687999999999998</c:v>
                </c:pt>
                <c:pt idx="433">
                  <c:v>0.35771000000000003</c:v>
                </c:pt>
                <c:pt idx="434">
                  <c:v>0.35853999999999997</c:v>
                </c:pt>
                <c:pt idx="435">
                  <c:v>0.35936499999999999</c:v>
                </c:pt>
                <c:pt idx="436">
                  <c:v>0.36021500000000001</c:v>
                </c:pt>
                <c:pt idx="437">
                  <c:v>0.36105500000000001</c:v>
                </c:pt>
                <c:pt idx="438">
                  <c:v>0.36186499999999999</c:v>
                </c:pt>
                <c:pt idx="439">
                  <c:v>0.36272500000000002</c:v>
                </c:pt>
                <c:pt idx="440">
                  <c:v>0.36354999999999998</c:v>
                </c:pt>
                <c:pt idx="441">
                  <c:v>0.36436999999999997</c:v>
                </c:pt>
                <c:pt idx="442">
                  <c:v>0.36520999999999998</c:v>
                </c:pt>
                <c:pt idx="443">
                  <c:v>0.36602999999999997</c:v>
                </c:pt>
                <c:pt idx="444">
                  <c:v>0.36687500000000001</c:v>
                </c:pt>
                <c:pt idx="445">
                  <c:v>0.36769499999999999</c:v>
                </c:pt>
                <c:pt idx="446">
                  <c:v>0.36853999999999998</c:v>
                </c:pt>
                <c:pt idx="447">
                  <c:v>0.369365</c:v>
                </c:pt>
                <c:pt idx="448">
                  <c:v>0.37021000000000004</c:v>
                </c:pt>
                <c:pt idx="449">
                  <c:v>0.37103999999999998</c:v>
                </c:pt>
                <c:pt idx="450">
                  <c:v>0.37185999999999997</c:v>
                </c:pt>
                <c:pt idx="451">
                  <c:v>0.37270999999999999</c:v>
                </c:pt>
                <c:pt idx="452">
                  <c:v>0.37355499999999997</c:v>
                </c:pt>
                <c:pt idx="453">
                  <c:v>0.37437999999999999</c:v>
                </c:pt>
                <c:pt idx="454">
                  <c:v>0.375195</c:v>
                </c:pt>
                <c:pt idx="455">
                  <c:v>0.37602999999999998</c:v>
                </c:pt>
                <c:pt idx="456">
                  <c:v>0.37688500000000003</c:v>
                </c:pt>
                <c:pt idx="457">
                  <c:v>0.37770000000000004</c:v>
                </c:pt>
                <c:pt idx="458">
                  <c:v>0.37853999999999999</c:v>
                </c:pt>
                <c:pt idx="459">
                  <c:v>0.37938</c:v>
                </c:pt>
                <c:pt idx="460">
                  <c:v>0.38020999999999999</c:v>
                </c:pt>
                <c:pt idx="461">
                  <c:v>0.38103500000000001</c:v>
                </c:pt>
                <c:pt idx="462">
                  <c:v>0.38184999999999997</c:v>
                </c:pt>
                <c:pt idx="463">
                  <c:v>0.38269999999999998</c:v>
                </c:pt>
                <c:pt idx="464">
                  <c:v>0.38356000000000001</c:v>
                </c:pt>
                <c:pt idx="465">
                  <c:v>0.38436499999999996</c:v>
                </c:pt>
                <c:pt idx="466">
                  <c:v>0.38519999999999999</c:v>
                </c:pt>
                <c:pt idx="467">
                  <c:v>0.38602500000000001</c:v>
                </c:pt>
                <c:pt idx="468">
                  <c:v>0.38688</c:v>
                </c:pt>
                <c:pt idx="469">
                  <c:v>0.38771</c:v>
                </c:pt>
                <c:pt idx="470">
                  <c:v>0.38854500000000003</c:v>
                </c:pt>
                <c:pt idx="471">
                  <c:v>0.38938499999999998</c:v>
                </c:pt>
                <c:pt idx="472">
                  <c:v>0.39019999999999999</c:v>
                </c:pt>
                <c:pt idx="473">
                  <c:v>0.39102000000000003</c:v>
                </c:pt>
                <c:pt idx="474">
                  <c:v>0.39187</c:v>
                </c:pt>
                <c:pt idx="475">
                  <c:v>0.39271</c:v>
                </c:pt>
                <c:pt idx="476">
                  <c:v>0.39355000000000001</c:v>
                </c:pt>
                <c:pt idx="477">
                  <c:v>0.39438000000000001</c:v>
                </c:pt>
                <c:pt idx="478">
                  <c:v>0.39522000000000002</c:v>
                </c:pt>
                <c:pt idx="479">
                  <c:v>0.39604499999999998</c:v>
                </c:pt>
                <c:pt idx="480">
                  <c:v>0.39685999999999999</c:v>
                </c:pt>
                <c:pt idx="481">
                  <c:v>0.39770500000000003</c:v>
                </c:pt>
                <c:pt idx="482">
                  <c:v>0.39853499999999997</c:v>
                </c:pt>
                <c:pt idx="483">
                  <c:v>0.39937999999999996</c:v>
                </c:pt>
                <c:pt idx="484">
                  <c:v>0.40021000000000007</c:v>
                </c:pt>
                <c:pt idx="485">
                  <c:v>0.40103499999999997</c:v>
                </c:pt>
                <c:pt idx="486">
                  <c:v>0.40188499999999994</c:v>
                </c:pt>
                <c:pt idx="487">
                  <c:v>0.40271000000000001</c:v>
                </c:pt>
                <c:pt idx="488">
                  <c:v>0.40353500000000003</c:v>
                </c:pt>
                <c:pt idx="489">
                  <c:v>0.40438000000000002</c:v>
                </c:pt>
                <c:pt idx="490">
                  <c:v>0.40520500000000004</c:v>
                </c:pt>
                <c:pt idx="491">
                  <c:v>0.40603999999999996</c:v>
                </c:pt>
                <c:pt idx="492">
                  <c:v>0.40688000000000002</c:v>
                </c:pt>
                <c:pt idx="493">
                  <c:v>0.40771499999999994</c:v>
                </c:pt>
                <c:pt idx="494">
                  <c:v>0.40854000000000001</c:v>
                </c:pt>
                <c:pt idx="495">
                  <c:v>0.40938999999999998</c:v>
                </c:pt>
                <c:pt idx="496">
                  <c:v>0.41020500000000004</c:v>
                </c:pt>
                <c:pt idx="497">
                  <c:v>0.41105000000000003</c:v>
                </c:pt>
                <c:pt idx="498">
                  <c:v>0.41186499999999998</c:v>
                </c:pt>
                <c:pt idx="499">
                  <c:v>0.41269499999999998</c:v>
                </c:pt>
                <c:pt idx="500">
                  <c:v>0.41353999999999996</c:v>
                </c:pt>
                <c:pt idx="501">
                  <c:v>0.41437999999999997</c:v>
                </c:pt>
                <c:pt idx="502">
                  <c:v>0.41520499999999999</c:v>
                </c:pt>
                <c:pt idx="503">
                  <c:v>0.41604000000000002</c:v>
                </c:pt>
                <c:pt idx="504">
                  <c:v>0.41687000000000002</c:v>
                </c:pt>
                <c:pt idx="505">
                  <c:v>0.417715</c:v>
                </c:pt>
                <c:pt idx="506">
                  <c:v>0.41853999999999997</c:v>
                </c:pt>
                <c:pt idx="507">
                  <c:v>0.41938000000000003</c:v>
                </c:pt>
                <c:pt idx="508">
                  <c:v>0.42021499999999995</c:v>
                </c:pt>
                <c:pt idx="509">
                  <c:v>0.42105499999999996</c:v>
                </c:pt>
                <c:pt idx="510">
                  <c:v>0.421875</c:v>
                </c:pt>
                <c:pt idx="511">
                  <c:v>0.42270000000000002</c:v>
                </c:pt>
                <c:pt idx="512">
                  <c:v>0.42353500000000005</c:v>
                </c:pt>
                <c:pt idx="513">
                  <c:v>0.42438000000000003</c:v>
                </c:pt>
                <c:pt idx="514">
                  <c:v>0.42519499999999999</c:v>
                </c:pt>
                <c:pt idx="515">
                  <c:v>0.42602000000000001</c:v>
                </c:pt>
                <c:pt idx="516">
                  <c:v>0.426875</c:v>
                </c:pt>
                <c:pt idx="517">
                  <c:v>0.42773000000000005</c:v>
                </c:pt>
                <c:pt idx="518">
                  <c:v>0.42854000000000003</c:v>
                </c:pt>
                <c:pt idx="519">
                  <c:v>0.42935499999999999</c:v>
                </c:pt>
                <c:pt idx="520">
                  <c:v>0.43021999999999999</c:v>
                </c:pt>
                <c:pt idx="521">
                  <c:v>0.43103999999999998</c:v>
                </c:pt>
                <c:pt idx="522">
                  <c:v>0.43186000000000002</c:v>
                </c:pt>
                <c:pt idx="523">
                  <c:v>0.43272500000000003</c:v>
                </c:pt>
                <c:pt idx="524">
                  <c:v>0.43356000000000006</c:v>
                </c:pt>
                <c:pt idx="525">
                  <c:v>0.43437999999999999</c:v>
                </c:pt>
                <c:pt idx="526">
                  <c:v>0.43518999999999997</c:v>
                </c:pt>
                <c:pt idx="527">
                  <c:v>0.43604000000000004</c:v>
                </c:pt>
                <c:pt idx="528">
                  <c:v>0.43688000000000005</c:v>
                </c:pt>
                <c:pt idx="529">
                  <c:v>0.43771500000000002</c:v>
                </c:pt>
                <c:pt idx="530">
                  <c:v>0.43853999999999999</c:v>
                </c:pt>
                <c:pt idx="531">
                  <c:v>0.43937499999999996</c:v>
                </c:pt>
                <c:pt idx="532">
                  <c:v>0.44022500000000003</c:v>
                </c:pt>
                <c:pt idx="533">
                  <c:v>0.44103999999999999</c:v>
                </c:pt>
                <c:pt idx="534">
                  <c:v>0.44185999999999998</c:v>
                </c:pt>
                <c:pt idx="535">
                  <c:v>0.44271000000000005</c:v>
                </c:pt>
                <c:pt idx="536">
                  <c:v>0.44355</c:v>
                </c:pt>
                <c:pt idx="537">
                  <c:v>0.44437499999999996</c:v>
                </c:pt>
                <c:pt idx="538">
                  <c:v>0.44520999999999999</c:v>
                </c:pt>
                <c:pt idx="539">
                  <c:v>0.44604499999999997</c:v>
                </c:pt>
                <c:pt idx="540">
                  <c:v>0.44688</c:v>
                </c:pt>
                <c:pt idx="541">
                  <c:v>0.44769500000000007</c:v>
                </c:pt>
                <c:pt idx="542">
                  <c:v>0.44854000000000005</c:v>
                </c:pt>
                <c:pt idx="543">
                  <c:v>0.44941000000000003</c:v>
                </c:pt>
                <c:pt idx="544">
                  <c:v>0.45017500000000005</c:v>
                </c:pt>
                <c:pt idx="545">
                  <c:v>0.45031499999999997</c:v>
                </c:pt>
                <c:pt idx="546">
                  <c:v>0.45043499999999997</c:v>
                </c:pt>
                <c:pt idx="547">
                  <c:v>0.45056000000000002</c:v>
                </c:pt>
                <c:pt idx="548">
                  <c:v>0.45065499999999997</c:v>
                </c:pt>
                <c:pt idx="549">
                  <c:v>0.45076499999999997</c:v>
                </c:pt>
              </c:numCache>
            </c:numRef>
          </c:xVal>
          <c:yVal>
            <c:numRef>
              <c:f>'No Color Additive'!$G$2:$G$551</c:f>
              <c:numCache>
                <c:formatCode>General</c:formatCode>
                <c:ptCount val="550"/>
                <c:pt idx="0">
                  <c:v>-3.3451010608718487E-4</c:v>
                </c:pt>
                <c:pt idx="1">
                  <c:v>4.1562880681332716E-2</c:v>
                </c:pt>
                <c:pt idx="2">
                  <c:v>8.3397550823861272E-2</c:v>
                </c:pt>
                <c:pt idx="3">
                  <c:v>0.1252217675255746</c:v>
                </c:pt>
                <c:pt idx="4">
                  <c:v>0.16730732024766853</c:v>
                </c:pt>
                <c:pt idx="5">
                  <c:v>0.20914199039019712</c:v>
                </c:pt>
                <c:pt idx="6">
                  <c:v>0.2511543690265845</c:v>
                </c:pt>
                <c:pt idx="7">
                  <c:v>0.29348035088742858</c:v>
                </c:pt>
                <c:pt idx="8">
                  <c:v>0.33536728823403328</c:v>
                </c:pt>
                <c:pt idx="9">
                  <c:v>0.37755737536427947</c:v>
                </c:pt>
                <c:pt idx="10">
                  <c:v>0.4197056487312647</c:v>
                </c:pt>
                <c:pt idx="11">
                  <c:v>0.46180165489417391</c:v>
                </c:pt>
                <c:pt idx="12">
                  <c:v>0.50408582299175708</c:v>
                </c:pt>
                <c:pt idx="13">
                  <c:v>0.54631772388526423</c:v>
                </c:pt>
                <c:pt idx="14">
                  <c:v>0.58107541459588574</c:v>
                </c:pt>
                <c:pt idx="15">
                  <c:v>0.61131721887433033</c:v>
                </c:pt>
                <c:pt idx="16">
                  <c:v>0.63830800305924007</c:v>
                </c:pt>
                <c:pt idx="17">
                  <c:v>0.65930896565702612</c:v>
                </c:pt>
                <c:pt idx="18">
                  <c:v>0.6780101712754627</c:v>
                </c:pt>
                <c:pt idx="19">
                  <c:v>0.69130694799242842</c:v>
                </c:pt>
                <c:pt idx="20">
                  <c:v>0.70154086655053316</c:v>
                </c:pt>
                <c:pt idx="21">
                  <c:v>0.70890008888445133</c:v>
                </c:pt>
                <c:pt idx="22">
                  <c:v>0.71407454208798748</c:v>
                </c:pt>
                <c:pt idx="23">
                  <c:v>0.71756599132027232</c:v>
                </c:pt>
                <c:pt idx="24">
                  <c:v>0.72131877657293797</c:v>
                </c:pt>
                <c:pt idx="25">
                  <c:v>0.72270908420136282</c:v>
                </c:pt>
                <c:pt idx="26">
                  <c:v>0.72536425816842987</c:v>
                </c:pt>
                <c:pt idx="27">
                  <c:v>0.72697408805397445</c:v>
                </c:pt>
                <c:pt idx="28">
                  <c:v>0.72779990987837717</c:v>
                </c:pt>
                <c:pt idx="29">
                  <c:v>0.7292111243884325</c:v>
                </c:pt>
                <c:pt idx="30">
                  <c:v>0.73107183685354249</c:v>
                </c:pt>
                <c:pt idx="31">
                  <c:v>0.73160496233511896</c:v>
                </c:pt>
                <c:pt idx="32">
                  <c:v>0.7326607598574566</c:v>
                </c:pt>
                <c:pt idx="33">
                  <c:v>0.73411378813077288</c:v>
                </c:pt>
                <c:pt idx="34">
                  <c:v>0.73453192576338178</c:v>
                </c:pt>
                <c:pt idx="35">
                  <c:v>0.7356922576938717</c:v>
                </c:pt>
                <c:pt idx="36">
                  <c:v>0.73624629005707865</c:v>
                </c:pt>
                <c:pt idx="37">
                  <c:v>0.73762614424468831</c:v>
                </c:pt>
                <c:pt idx="38">
                  <c:v>0.73875511585273246</c:v>
                </c:pt>
                <c:pt idx="39">
                  <c:v>0.73970637896691793</c:v>
                </c:pt>
                <c:pt idx="40">
                  <c:v>0.74000952875055948</c:v>
                </c:pt>
                <c:pt idx="41">
                  <c:v>0.74120122100349495</c:v>
                </c:pt>
                <c:pt idx="42">
                  <c:v>0.74229883228909366</c:v>
                </c:pt>
                <c:pt idx="43">
                  <c:v>0.74259152863191991</c:v>
                </c:pt>
                <c:pt idx="44">
                  <c:v>0.74322918852164854</c:v>
                </c:pt>
                <c:pt idx="45">
                  <c:v>0.74439997389295376</c:v>
                </c:pt>
                <c:pt idx="46">
                  <c:v>0.7453721438887696</c:v>
                </c:pt>
                <c:pt idx="47">
                  <c:v>0.74560211958670453</c:v>
                </c:pt>
                <c:pt idx="48">
                  <c:v>0.74668927743148794</c:v>
                </c:pt>
                <c:pt idx="49">
                  <c:v>0.74741056484773838</c:v>
                </c:pt>
                <c:pt idx="50">
                  <c:v>0.74820502634969543</c:v>
                </c:pt>
                <c:pt idx="51">
                  <c:v>0.74830956075784771</c:v>
                </c:pt>
                <c:pt idx="52">
                  <c:v>0.74957442709648991</c:v>
                </c:pt>
                <c:pt idx="53">
                  <c:v>0.7500134716107294</c:v>
                </c:pt>
                <c:pt idx="54">
                  <c:v>0.75070339870453417</c:v>
                </c:pt>
                <c:pt idx="55">
                  <c:v>0.75102745536980609</c:v>
                </c:pt>
                <c:pt idx="56">
                  <c:v>0.75211461321458939</c:v>
                </c:pt>
                <c:pt idx="57">
                  <c:v>0.75285680751247042</c:v>
                </c:pt>
                <c:pt idx="58">
                  <c:v>0.75400668600214504</c:v>
                </c:pt>
                <c:pt idx="59">
                  <c:v>0.75482205438573258</c:v>
                </c:pt>
                <c:pt idx="60">
                  <c:v>0.75483250782654787</c:v>
                </c:pt>
                <c:pt idx="61">
                  <c:v>0.75563742276932011</c:v>
                </c:pt>
                <c:pt idx="62">
                  <c:v>0.75605556040192901</c:v>
                </c:pt>
                <c:pt idx="63">
                  <c:v>0.7567350340549186</c:v>
                </c:pt>
                <c:pt idx="64">
                  <c:v>0.75794763318948477</c:v>
                </c:pt>
                <c:pt idx="65">
                  <c:v>0.75828214329557186</c:v>
                </c:pt>
                <c:pt idx="66">
                  <c:v>0.75856438619758293</c:v>
                </c:pt>
                <c:pt idx="67">
                  <c:v>0.75919159264649649</c:v>
                </c:pt>
                <c:pt idx="68">
                  <c:v>0.75955746307502925</c:v>
                </c:pt>
                <c:pt idx="69">
                  <c:v>0.76038328489943208</c:v>
                </c:pt>
                <c:pt idx="70">
                  <c:v>0.76072824844633447</c:v>
                </c:pt>
                <c:pt idx="71">
                  <c:v>0.76209764919312883</c:v>
                </c:pt>
                <c:pt idx="72">
                  <c:v>0.76218127671965064</c:v>
                </c:pt>
                <c:pt idx="73">
                  <c:v>0.76290256413590118</c:v>
                </c:pt>
                <c:pt idx="74">
                  <c:v>0.76350886370318416</c:v>
                </c:pt>
                <c:pt idx="75">
                  <c:v>0.76394790821742353</c:v>
                </c:pt>
                <c:pt idx="76">
                  <c:v>0.76467964907448938</c:v>
                </c:pt>
                <c:pt idx="77">
                  <c:v>0.76526504176014198</c:v>
                </c:pt>
                <c:pt idx="78">
                  <c:v>0.76590270164987062</c:v>
                </c:pt>
                <c:pt idx="79">
                  <c:v>0.76646718745389275</c:v>
                </c:pt>
                <c:pt idx="80">
                  <c:v>0.76654036153959937</c:v>
                </c:pt>
                <c:pt idx="81">
                  <c:v>0.7669375922905779</c:v>
                </c:pt>
                <c:pt idx="82">
                  <c:v>0.76731391615992595</c:v>
                </c:pt>
                <c:pt idx="83">
                  <c:v>0.76841152744552443</c:v>
                </c:pt>
                <c:pt idx="84">
                  <c:v>0.76891329260465524</c:v>
                </c:pt>
                <c:pt idx="85">
                  <c:v>0.76978092819231891</c:v>
                </c:pt>
                <c:pt idx="86">
                  <c:v>0.77033496055552586</c:v>
                </c:pt>
                <c:pt idx="87">
                  <c:v>0.76917462862503594</c:v>
                </c:pt>
                <c:pt idx="88">
                  <c:v>0.77050221560856935</c:v>
                </c:pt>
                <c:pt idx="89">
                  <c:v>0.77168345442068975</c:v>
                </c:pt>
                <c:pt idx="90">
                  <c:v>0.77163118721661361</c:v>
                </c:pt>
                <c:pt idx="91">
                  <c:v>0.7722374867838967</c:v>
                </c:pt>
                <c:pt idx="92">
                  <c:v>0.77253018312672295</c:v>
                </c:pt>
                <c:pt idx="93">
                  <c:v>0.77310512237156026</c:v>
                </c:pt>
                <c:pt idx="94">
                  <c:v>0.77419228021634368</c:v>
                </c:pt>
                <c:pt idx="95">
                  <c:v>0.77431772150612632</c:v>
                </c:pt>
                <c:pt idx="96">
                  <c:v>0.77505991580400724</c:v>
                </c:pt>
                <c:pt idx="97">
                  <c:v>0.77508082268563772</c:v>
                </c:pt>
                <c:pt idx="98">
                  <c:v>0.77505991580400724</c:v>
                </c:pt>
                <c:pt idx="99">
                  <c:v>0.77570802913455128</c:v>
                </c:pt>
                <c:pt idx="100">
                  <c:v>0.77626206149775812</c:v>
                </c:pt>
                <c:pt idx="101">
                  <c:v>0.77707742988134565</c:v>
                </c:pt>
                <c:pt idx="102">
                  <c:v>0.7776210088037373</c:v>
                </c:pt>
                <c:pt idx="103">
                  <c:v>0.77823776181183557</c:v>
                </c:pt>
                <c:pt idx="104">
                  <c:v>0.7784677375097705</c:v>
                </c:pt>
                <c:pt idx="105">
                  <c:v>0.77861408568118362</c:v>
                </c:pt>
                <c:pt idx="106">
                  <c:v>0.77887542170156421</c:v>
                </c:pt>
                <c:pt idx="107">
                  <c:v>0.77996257954634751</c:v>
                </c:pt>
                <c:pt idx="108">
                  <c:v>0.77917857148520575</c:v>
                </c:pt>
                <c:pt idx="109">
                  <c:v>0.78063159975852192</c:v>
                </c:pt>
                <c:pt idx="110">
                  <c:v>0.78088248233808744</c:v>
                </c:pt>
                <c:pt idx="111">
                  <c:v>0.78152014222781607</c:v>
                </c:pt>
                <c:pt idx="112">
                  <c:v>0.78207417459102291</c:v>
                </c:pt>
                <c:pt idx="113">
                  <c:v>0.78229369684814265</c:v>
                </c:pt>
                <c:pt idx="114">
                  <c:v>0.78273274136238213</c:v>
                </c:pt>
                <c:pt idx="115">
                  <c:v>0.78299407738276272</c:v>
                </c:pt>
                <c:pt idx="116">
                  <c:v>0.78366309759493702</c:v>
                </c:pt>
                <c:pt idx="117">
                  <c:v>0.78396624737857856</c:v>
                </c:pt>
                <c:pt idx="118">
                  <c:v>0.78443665221526371</c:v>
                </c:pt>
                <c:pt idx="119">
                  <c:v>0.7841125955499918</c:v>
                </c:pt>
                <c:pt idx="120">
                  <c:v>0.78498023113765536</c:v>
                </c:pt>
                <c:pt idx="121">
                  <c:v>0.78580605296205808</c:v>
                </c:pt>
                <c:pt idx="122">
                  <c:v>0.78560743758656881</c:v>
                </c:pt>
                <c:pt idx="123">
                  <c:v>0.78644371285178682</c:v>
                </c:pt>
                <c:pt idx="124">
                  <c:v>0.78656915414156947</c:v>
                </c:pt>
                <c:pt idx="125">
                  <c:v>0.78649598005586285</c:v>
                </c:pt>
                <c:pt idx="126">
                  <c:v>0.78767721886798325</c:v>
                </c:pt>
                <c:pt idx="127">
                  <c:v>0.78745769661086362</c:v>
                </c:pt>
                <c:pt idx="128">
                  <c:v>0.78759359134146145</c:v>
                </c:pt>
                <c:pt idx="129">
                  <c:v>0.78871210950869053</c:v>
                </c:pt>
                <c:pt idx="130">
                  <c:v>0.78858666821890777</c:v>
                </c:pt>
                <c:pt idx="131">
                  <c:v>0.78951702445146277</c:v>
                </c:pt>
                <c:pt idx="132">
                  <c:v>0.78994561552488696</c:v>
                </c:pt>
                <c:pt idx="133">
                  <c:v>0.78985153455754997</c:v>
                </c:pt>
                <c:pt idx="134">
                  <c:v>0.79019649810445236</c:v>
                </c:pt>
                <c:pt idx="135">
                  <c:v>0.79074007702684412</c:v>
                </c:pt>
                <c:pt idx="136">
                  <c:v>0.79067735638195269</c:v>
                </c:pt>
                <c:pt idx="137">
                  <c:v>0.79128365594923578</c:v>
                </c:pt>
                <c:pt idx="138">
                  <c:v>0.79145091100227938</c:v>
                </c:pt>
                <c:pt idx="139">
                  <c:v>0.79211993121445379</c:v>
                </c:pt>
                <c:pt idx="140">
                  <c:v>0.79246489476135606</c:v>
                </c:pt>
                <c:pt idx="141">
                  <c:v>0.79251716196543232</c:v>
                </c:pt>
                <c:pt idx="142">
                  <c:v>0.79308164776945433</c:v>
                </c:pt>
                <c:pt idx="143">
                  <c:v>0.79423152625912907</c:v>
                </c:pt>
                <c:pt idx="144">
                  <c:v>0.79384474894896573</c:v>
                </c:pt>
                <c:pt idx="145">
                  <c:v>0.7942942469040204</c:v>
                </c:pt>
                <c:pt idx="146">
                  <c:v>0.79416880561423775</c:v>
                </c:pt>
                <c:pt idx="147">
                  <c:v>0.79481691894478157</c:v>
                </c:pt>
                <c:pt idx="148">
                  <c:v>0.79456603636521628</c:v>
                </c:pt>
                <c:pt idx="149">
                  <c:v>0.79582044926304318</c:v>
                </c:pt>
                <c:pt idx="150">
                  <c:v>0.7957159148548909</c:v>
                </c:pt>
                <c:pt idx="151">
                  <c:v>0.7960608784017934</c:v>
                </c:pt>
                <c:pt idx="152">
                  <c:v>0.79613405248749991</c:v>
                </c:pt>
                <c:pt idx="153">
                  <c:v>0.79655219012010892</c:v>
                </c:pt>
                <c:pt idx="154">
                  <c:v>0.79705395527923961</c:v>
                </c:pt>
                <c:pt idx="155">
                  <c:v>0.79753481355674005</c:v>
                </c:pt>
                <c:pt idx="156">
                  <c:v>0.7979947649526099</c:v>
                </c:pt>
                <c:pt idx="157">
                  <c:v>0.79772297549141402</c:v>
                </c:pt>
                <c:pt idx="158">
                  <c:v>0.79849653011174071</c:v>
                </c:pt>
                <c:pt idx="159">
                  <c:v>0.79865333172396902</c:v>
                </c:pt>
                <c:pt idx="160">
                  <c:v>0.79887285398108876</c:v>
                </c:pt>
                <c:pt idx="161">
                  <c:v>0.79839199570358843</c:v>
                </c:pt>
                <c:pt idx="162">
                  <c:v>0.79940597946266523</c:v>
                </c:pt>
                <c:pt idx="163">
                  <c:v>0.79999137214831773</c:v>
                </c:pt>
                <c:pt idx="164">
                  <c:v>0.80014817376054614</c:v>
                </c:pt>
                <c:pt idx="165">
                  <c:v>0.80022134784625276</c:v>
                </c:pt>
                <c:pt idx="166">
                  <c:v>0.80058721827478552</c:v>
                </c:pt>
                <c:pt idx="167">
                  <c:v>0.80130850569103607</c:v>
                </c:pt>
                <c:pt idx="168">
                  <c:v>0.80130850569103607</c:v>
                </c:pt>
                <c:pt idx="169">
                  <c:v>0.8018729914950582</c:v>
                </c:pt>
                <c:pt idx="170">
                  <c:v>0.80250019794397165</c:v>
                </c:pt>
                <c:pt idx="171">
                  <c:v>0.80246883762152599</c:v>
                </c:pt>
                <c:pt idx="172">
                  <c:v>0.80219704816033022</c:v>
                </c:pt>
                <c:pt idx="173">
                  <c:v>0.80254201170723249</c:v>
                </c:pt>
                <c:pt idx="174">
                  <c:v>0.80309604407043944</c:v>
                </c:pt>
                <c:pt idx="175">
                  <c:v>0.80342010073571135</c:v>
                </c:pt>
                <c:pt idx="176">
                  <c:v>0.80310649751125462</c:v>
                </c:pt>
                <c:pt idx="177">
                  <c:v>0.80432955008663598</c:v>
                </c:pt>
                <c:pt idx="178">
                  <c:v>0.80452816546212524</c:v>
                </c:pt>
                <c:pt idx="179">
                  <c:v>0.80438181729071201</c:v>
                </c:pt>
                <c:pt idx="180">
                  <c:v>0.80492539621310377</c:v>
                </c:pt>
                <c:pt idx="181">
                  <c:v>0.80551078889875638</c:v>
                </c:pt>
                <c:pt idx="182">
                  <c:v>0.80575121803750649</c:v>
                </c:pt>
                <c:pt idx="183">
                  <c:v>0.80587665932728914</c:v>
                </c:pt>
                <c:pt idx="184">
                  <c:v>0.80605436782114792</c:v>
                </c:pt>
                <c:pt idx="185">
                  <c:v>0.80605436782114792</c:v>
                </c:pt>
                <c:pt idx="186">
                  <c:v>0.80697427061288773</c:v>
                </c:pt>
                <c:pt idx="187">
                  <c:v>0.80649341233538741</c:v>
                </c:pt>
                <c:pt idx="188">
                  <c:v>0.80715197910674663</c:v>
                </c:pt>
                <c:pt idx="189">
                  <c:v>0.8074237685679424</c:v>
                </c:pt>
                <c:pt idx="190">
                  <c:v>0.80751784953527939</c:v>
                </c:pt>
                <c:pt idx="191">
                  <c:v>0.80739240824549674</c:v>
                </c:pt>
                <c:pt idx="192">
                  <c:v>0.80775827867402961</c:v>
                </c:pt>
                <c:pt idx="193">
                  <c:v>0.80829140415560607</c:v>
                </c:pt>
                <c:pt idx="194">
                  <c:v>0.80903359845348699</c:v>
                </c:pt>
                <c:pt idx="195">
                  <c:v>0.80854228673517148</c:v>
                </c:pt>
                <c:pt idx="196">
                  <c:v>0.8094412826452807</c:v>
                </c:pt>
                <c:pt idx="197">
                  <c:v>0.8094412826452807</c:v>
                </c:pt>
                <c:pt idx="198">
                  <c:v>0.80962944457995478</c:v>
                </c:pt>
                <c:pt idx="199">
                  <c:v>0.80967125834321563</c:v>
                </c:pt>
                <c:pt idx="200">
                  <c:v>0.81027755791049871</c:v>
                </c:pt>
                <c:pt idx="201">
                  <c:v>0.81054934737169448</c:v>
                </c:pt>
                <c:pt idx="202">
                  <c:v>0.81043435952272702</c:v>
                </c:pt>
                <c:pt idx="203">
                  <c:v>0.81089431091859698</c:v>
                </c:pt>
                <c:pt idx="204">
                  <c:v>0.81083159027370555</c:v>
                </c:pt>
                <c:pt idx="205">
                  <c:v>0.81126018134712985</c:v>
                </c:pt>
                <c:pt idx="206">
                  <c:v>0.81133335543283636</c:v>
                </c:pt>
                <c:pt idx="207">
                  <c:v>0.81147970360424959</c:v>
                </c:pt>
                <c:pt idx="208">
                  <c:v>0.81219053757968473</c:v>
                </c:pt>
                <c:pt idx="209">
                  <c:v>0.81285955779185914</c:v>
                </c:pt>
                <c:pt idx="210">
                  <c:v>0.81250414080414146</c:v>
                </c:pt>
                <c:pt idx="211">
                  <c:v>0.81258776833066326</c:v>
                </c:pt>
                <c:pt idx="212">
                  <c:v>0.81338222983262032</c:v>
                </c:pt>
                <c:pt idx="213">
                  <c:v>0.81346585735914212</c:v>
                </c:pt>
                <c:pt idx="214">
                  <c:v>0.81346585735914212</c:v>
                </c:pt>
                <c:pt idx="215">
                  <c:v>0.81358084520810958</c:v>
                </c:pt>
                <c:pt idx="216">
                  <c:v>0.81394671563664256</c:v>
                </c:pt>
                <c:pt idx="217">
                  <c:v>0.81346585735914212</c:v>
                </c:pt>
                <c:pt idx="218">
                  <c:v>0.81406170348560991</c:v>
                </c:pt>
                <c:pt idx="219">
                  <c:v>0.81432303950599061</c:v>
                </c:pt>
                <c:pt idx="220">
                  <c:v>0.8147411771385995</c:v>
                </c:pt>
                <c:pt idx="221">
                  <c:v>0.81481435122430612</c:v>
                </c:pt>
                <c:pt idx="222">
                  <c:v>0.81534747670588259</c:v>
                </c:pt>
                <c:pt idx="223">
                  <c:v>0.81518022165283899</c:v>
                </c:pt>
                <c:pt idx="224">
                  <c:v>0.81552518519974138</c:v>
                </c:pt>
                <c:pt idx="225">
                  <c:v>0.81603740379968748</c:v>
                </c:pt>
                <c:pt idx="226">
                  <c:v>0.81575516089767641</c:v>
                </c:pt>
                <c:pt idx="227">
                  <c:v>0.81621511229354615</c:v>
                </c:pt>
                <c:pt idx="228">
                  <c:v>0.81664370336697045</c:v>
                </c:pt>
                <c:pt idx="229">
                  <c:v>0.81641372766903542</c:v>
                </c:pt>
                <c:pt idx="230">
                  <c:v>0.8166018896037095</c:v>
                </c:pt>
                <c:pt idx="231">
                  <c:v>0.81648690175474203</c:v>
                </c:pt>
                <c:pt idx="232">
                  <c:v>0.81742771142811232</c:v>
                </c:pt>
                <c:pt idx="233">
                  <c:v>0.81732317701996005</c:v>
                </c:pt>
                <c:pt idx="234">
                  <c:v>0.81809673164028673</c:v>
                </c:pt>
                <c:pt idx="235">
                  <c:v>0.81830580045659118</c:v>
                </c:pt>
                <c:pt idx="236">
                  <c:v>0.81858804335860225</c:v>
                </c:pt>
                <c:pt idx="237">
                  <c:v>0.81831625389740636</c:v>
                </c:pt>
                <c:pt idx="238">
                  <c:v>0.81838942798311298</c:v>
                </c:pt>
                <c:pt idx="239">
                  <c:v>0.8183685211014825</c:v>
                </c:pt>
                <c:pt idx="240">
                  <c:v>0.81935114453811353</c:v>
                </c:pt>
                <c:pt idx="241">
                  <c:v>0.81906890163610258</c:v>
                </c:pt>
                <c:pt idx="242">
                  <c:v>0.81881801905653717</c:v>
                </c:pt>
                <c:pt idx="243">
                  <c:v>0.81924661012996136</c:v>
                </c:pt>
                <c:pt idx="244">
                  <c:v>0.81979018905235301</c:v>
                </c:pt>
                <c:pt idx="245">
                  <c:v>0.82007243195436408</c:v>
                </c:pt>
                <c:pt idx="246">
                  <c:v>0.81962293399930941</c:v>
                </c:pt>
                <c:pt idx="247">
                  <c:v>0.82039648861963599</c:v>
                </c:pt>
                <c:pt idx="248">
                  <c:v>0.82019787324414672</c:v>
                </c:pt>
                <c:pt idx="249">
                  <c:v>0.82042784894208165</c:v>
                </c:pt>
                <c:pt idx="250">
                  <c:v>0.82096097442365823</c:v>
                </c:pt>
                <c:pt idx="251">
                  <c:v>0.82076235904816897</c:v>
                </c:pt>
                <c:pt idx="252">
                  <c:v>0.82199586506436539</c:v>
                </c:pt>
                <c:pt idx="253">
                  <c:v>0.82153591366849554</c:v>
                </c:pt>
                <c:pt idx="254">
                  <c:v>0.82109686915425606</c:v>
                </c:pt>
                <c:pt idx="255">
                  <c:v>0.82171362216235433</c:v>
                </c:pt>
                <c:pt idx="256">
                  <c:v>0.82190178409702841</c:v>
                </c:pt>
                <c:pt idx="257">
                  <c:v>0.82195405130110455</c:v>
                </c:pt>
                <c:pt idx="258">
                  <c:v>0.82228856140719164</c:v>
                </c:pt>
                <c:pt idx="259">
                  <c:v>0.82202722538681106</c:v>
                </c:pt>
                <c:pt idx="260">
                  <c:v>0.82246626990105043</c:v>
                </c:pt>
                <c:pt idx="261">
                  <c:v>0.82246626990105043</c:v>
                </c:pt>
                <c:pt idx="262">
                  <c:v>0.82307256946833351</c:v>
                </c:pt>
                <c:pt idx="263">
                  <c:v>0.82348025366012734</c:v>
                </c:pt>
                <c:pt idx="264">
                  <c:v>0.82340707957442072</c:v>
                </c:pt>
                <c:pt idx="265">
                  <c:v>0.82355342774583384</c:v>
                </c:pt>
                <c:pt idx="266">
                  <c:v>0.823511613982573</c:v>
                </c:pt>
                <c:pt idx="267">
                  <c:v>0.82404473946414936</c:v>
                </c:pt>
                <c:pt idx="268">
                  <c:v>0.82397156537844285</c:v>
                </c:pt>
                <c:pt idx="269">
                  <c:v>0.82420154107637777</c:v>
                </c:pt>
                <c:pt idx="270">
                  <c:v>0.8237624965621384</c:v>
                </c:pt>
                <c:pt idx="271">
                  <c:v>0.82455695806409546</c:v>
                </c:pt>
                <c:pt idx="272">
                  <c:v>0.82464058559061726</c:v>
                </c:pt>
                <c:pt idx="273">
                  <c:v>0.82480784064366075</c:v>
                </c:pt>
                <c:pt idx="274">
                  <c:v>0.82489146817018255</c:v>
                </c:pt>
                <c:pt idx="275">
                  <c:v>0.82537232644768288</c:v>
                </c:pt>
                <c:pt idx="276">
                  <c:v>0.82474511999876954</c:v>
                </c:pt>
                <c:pt idx="277">
                  <c:v>0.82542459365175913</c:v>
                </c:pt>
                <c:pt idx="278">
                  <c:v>0.82498554913751965</c:v>
                </c:pt>
                <c:pt idx="279">
                  <c:v>0.8259472656925203</c:v>
                </c:pt>
                <c:pt idx="280">
                  <c:v>0.82581137096192236</c:v>
                </c:pt>
                <c:pt idx="281">
                  <c:v>0.82533051268442204</c:v>
                </c:pt>
                <c:pt idx="282">
                  <c:v>0.82640721708839016</c:v>
                </c:pt>
                <c:pt idx="283">
                  <c:v>0.82632358956186835</c:v>
                </c:pt>
                <c:pt idx="284">
                  <c:v>0.82620860171290089</c:v>
                </c:pt>
                <c:pt idx="285">
                  <c:v>0.82711805106382541</c:v>
                </c:pt>
                <c:pt idx="286">
                  <c:v>0.8265431118189881</c:v>
                </c:pt>
                <c:pt idx="287">
                  <c:v>0.82709714418219504</c:v>
                </c:pt>
                <c:pt idx="288">
                  <c:v>0.82691943568833615</c:v>
                </c:pt>
                <c:pt idx="289">
                  <c:v>0.82668945999040122</c:v>
                </c:pt>
                <c:pt idx="290">
                  <c:v>0.82738984052502129</c:v>
                </c:pt>
                <c:pt idx="291">
                  <c:v>0.82738984052502129</c:v>
                </c:pt>
                <c:pt idx="292">
                  <c:v>0.82725394579442335</c:v>
                </c:pt>
                <c:pt idx="293">
                  <c:v>0.82713895794545589</c:v>
                </c:pt>
                <c:pt idx="294">
                  <c:v>0.82822611579023919</c:v>
                </c:pt>
                <c:pt idx="295">
                  <c:v>0.82794387288822813</c:v>
                </c:pt>
                <c:pt idx="296">
                  <c:v>0.82792296600659765</c:v>
                </c:pt>
                <c:pt idx="297">
                  <c:v>0.82750482837398875</c:v>
                </c:pt>
                <c:pt idx="298">
                  <c:v>0.8289787635289354</c:v>
                </c:pt>
                <c:pt idx="299">
                  <c:v>0.82799614009230427</c:v>
                </c:pt>
                <c:pt idx="300">
                  <c:v>0.82861289310040254</c:v>
                </c:pt>
                <c:pt idx="301">
                  <c:v>0.8288115084758918</c:v>
                </c:pt>
                <c:pt idx="302">
                  <c:v>0.82855017245551121</c:v>
                </c:pt>
                <c:pt idx="303">
                  <c:v>0.82865470686366349</c:v>
                </c:pt>
                <c:pt idx="304">
                  <c:v>0.82885332223915276</c:v>
                </c:pt>
                <c:pt idx="305">
                  <c:v>0.82954324933295753</c:v>
                </c:pt>
                <c:pt idx="306">
                  <c:v>0.82964778374110981</c:v>
                </c:pt>
                <c:pt idx="307">
                  <c:v>0.82962687685947933</c:v>
                </c:pt>
                <c:pt idx="308">
                  <c:v>0.82899967041056577</c:v>
                </c:pt>
                <c:pt idx="309">
                  <c:v>0.82976277159007727</c:v>
                </c:pt>
                <c:pt idx="310">
                  <c:v>0.82996138696556654</c:v>
                </c:pt>
                <c:pt idx="311">
                  <c:v>0.8294805286880661</c:v>
                </c:pt>
                <c:pt idx="312">
                  <c:v>0.82972095782681632</c:v>
                </c:pt>
                <c:pt idx="313">
                  <c:v>0.8297418647084468</c:v>
                </c:pt>
                <c:pt idx="314">
                  <c:v>0.83000320072882738</c:v>
                </c:pt>
                <c:pt idx="315">
                  <c:v>0.83003456105127305</c:v>
                </c:pt>
                <c:pt idx="316">
                  <c:v>0.83054677965121904</c:v>
                </c:pt>
                <c:pt idx="317">
                  <c:v>0.83041088492062121</c:v>
                </c:pt>
                <c:pt idx="318">
                  <c:v>0.83096491728382804</c:v>
                </c:pt>
                <c:pt idx="319">
                  <c:v>0.83052587276958867</c:v>
                </c:pt>
                <c:pt idx="320">
                  <c:v>0.83088128975730624</c:v>
                </c:pt>
                <c:pt idx="321">
                  <c:v>0.83086038287567576</c:v>
                </c:pt>
                <c:pt idx="322">
                  <c:v>0.83125761362665429</c:v>
                </c:pt>
                <c:pt idx="323">
                  <c:v>0.83089174319812154</c:v>
                </c:pt>
                <c:pt idx="324">
                  <c:v>0.83098582416545852</c:v>
                </c:pt>
                <c:pt idx="325">
                  <c:v>0.83106945169198021</c:v>
                </c:pt>
                <c:pt idx="326">
                  <c:v>0.83171756502252425</c:v>
                </c:pt>
                <c:pt idx="327">
                  <c:v>0.83106945169198021</c:v>
                </c:pt>
                <c:pt idx="328">
                  <c:v>0.83159212373274149</c:v>
                </c:pt>
                <c:pt idx="329">
                  <c:v>0.83230295770817675</c:v>
                </c:pt>
                <c:pt idx="330">
                  <c:v>0.83146668244295885</c:v>
                </c:pt>
                <c:pt idx="331">
                  <c:v>0.83206252856942664</c:v>
                </c:pt>
                <c:pt idx="332">
                  <c:v>0.83163393749600234</c:v>
                </c:pt>
                <c:pt idx="333">
                  <c:v>0.83190572695719822</c:v>
                </c:pt>
                <c:pt idx="334">
                  <c:v>0.83225069050410061</c:v>
                </c:pt>
                <c:pt idx="335">
                  <c:v>0.83121579986339345</c:v>
                </c:pt>
                <c:pt idx="336">
                  <c:v>0.8319266338388287</c:v>
                </c:pt>
                <c:pt idx="337">
                  <c:v>0.83230295770817675</c:v>
                </c:pt>
                <c:pt idx="338">
                  <c:v>0.83245975932040517</c:v>
                </c:pt>
                <c:pt idx="339">
                  <c:v>0.83239703867551385</c:v>
                </c:pt>
                <c:pt idx="340">
                  <c:v>0.83249111964285083</c:v>
                </c:pt>
                <c:pt idx="341">
                  <c:v>0.83287789695301417</c:v>
                </c:pt>
                <c:pt idx="342">
                  <c:v>0.83278381598567708</c:v>
                </c:pt>
                <c:pt idx="343">
                  <c:v>0.83224023706328543</c:v>
                </c:pt>
                <c:pt idx="344">
                  <c:v>0.83287789695301417</c:v>
                </c:pt>
                <c:pt idx="345">
                  <c:v>0.83302424512442719</c:v>
                </c:pt>
                <c:pt idx="346">
                  <c:v>0.83222978362247013</c:v>
                </c:pt>
                <c:pt idx="347">
                  <c:v>0.83277336254486189</c:v>
                </c:pt>
                <c:pt idx="348">
                  <c:v>0.83341102243459053</c:v>
                </c:pt>
                <c:pt idx="349">
                  <c:v>0.83363054469171038</c:v>
                </c:pt>
                <c:pt idx="350">
                  <c:v>0.8334423827570363</c:v>
                </c:pt>
                <c:pt idx="351">
                  <c:v>0.83307651232850344</c:v>
                </c:pt>
                <c:pt idx="352">
                  <c:v>0.83329603458562307</c:v>
                </c:pt>
                <c:pt idx="353">
                  <c:v>0.83424729769980854</c:v>
                </c:pt>
                <c:pt idx="354">
                  <c:v>0.83324376738154704</c:v>
                </c:pt>
                <c:pt idx="355">
                  <c:v>0.83324376738154704</c:v>
                </c:pt>
                <c:pt idx="356">
                  <c:v>0.8340382288835041</c:v>
                </c:pt>
                <c:pt idx="357">
                  <c:v>0.83332739490806884</c:v>
                </c:pt>
                <c:pt idx="358">
                  <c:v>0.83410094952839542</c:v>
                </c:pt>
                <c:pt idx="359">
                  <c:v>0.83308696576931862</c:v>
                </c:pt>
                <c:pt idx="360">
                  <c:v>0.83413230985084108</c:v>
                </c:pt>
                <c:pt idx="361">
                  <c:v>0.83387097383046049</c:v>
                </c:pt>
                <c:pt idx="362">
                  <c:v>0.8341218564100259</c:v>
                </c:pt>
                <c:pt idx="363">
                  <c:v>0.83363054469171038</c:v>
                </c:pt>
                <c:pt idx="364">
                  <c:v>0.83463407500997189</c:v>
                </c:pt>
                <c:pt idx="365">
                  <c:v>0.83408004264676494</c:v>
                </c:pt>
                <c:pt idx="366">
                  <c:v>0.83398596167942796</c:v>
                </c:pt>
                <c:pt idx="367">
                  <c:v>0.83426820458143902</c:v>
                </c:pt>
                <c:pt idx="368">
                  <c:v>0.83434137866714553</c:v>
                </c:pt>
                <c:pt idx="369">
                  <c:v>0.83421593737736288</c:v>
                </c:pt>
                <c:pt idx="370">
                  <c:v>0.83433092522633034</c:v>
                </c:pt>
                <c:pt idx="371">
                  <c:v>0.83475951629975453</c:v>
                </c:pt>
                <c:pt idx="372">
                  <c:v>0.83474906285893935</c:v>
                </c:pt>
                <c:pt idx="373">
                  <c:v>0.83452954060181961</c:v>
                </c:pt>
                <c:pt idx="374">
                  <c:v>0.83442500619366744</c:v>
                </c:pt>
                <c:pt idx="375">
                  <c:v>0.83510447984665703</c:v>
                </c:pt>
                <c:pt idx="376">
                  <c:v>0.83503130576095042</c:v>
                </c:pt>
                <c:pt idx="377">
                  <c:v>0.83505221264258078</c:v>
                </c:pt>
                <c:pt idx="378">
                  <c:v>0.83459226124671093</c:v>
                </c:pt>
                <c:pt idx="379">
                  <c:v>0.83447727339774347</c:v>
                </c:pt>
                <c:pt idx="380">
                  <c:v>0.83561669844660291</c:v>
                </c:pt>
                <c:pt idx="381">
                  <c:v>0.83457135436508045</c:v>
                </c:pt>
                <c:pt idx="382">
                  <c:v>0.83511493328747222</c:v>
                </c:pt>
                <c:pt idx="383">
                  <c:v>0.83498949199768946</c:v>
                </c:pt>
                <c:pt idx="384">
                  <c:v>0.8351253867282874</c:v>
                </c:pt>
                <c:pt idx="385">
                  <c:v>0.83515674705073306</c:v>
                </c:pt>
                <c:pt idx="386">
                  <c:v>0.83507311952421126</c:v>
                </c:pt>
                <c:pt idx="387">
                  <c:v>0.83506266608339608</c:v>
                </c:pt>
                <c:pt idx="388">
                  <c:v>0.83585712758535313</c:v>
                </c:pt>
                <c:pt idx="389">
                  <c:v>0.83492677135279814</c:v>
                </c:pt>
                <c:pt idx="390">
                  <c:v>0.83464452845078707</c:v>
                </c:pt>
                <c:pt idx="391">
                  <c:v>0.83547035027518979</c:v>
                </c:pt>
                <c:pt idx="392">
                  <c:v>0.83531354866296148</c:v>
                </c:pt>
                <c:pt idx="393">
                  <c:v>0.83518810737317883</c:v>
                </c:pt>
                <c:pt idx="394">
                  <c:v>0.83449818027937395</c:v>
                </c:pt>
                <c:pt idx="395">
                  <c:v>0.83575259317720085</c:v>
                </c:pt>
                <c:pt idx="396">
                  <c:v>0.83531354866296148</c:v>
                </c:pt>
                <c:pt idx="397">
                  <c:v>0.83451908716100442</c:v>
                </c:pt>
                <c:pt idx="398">
                  <c:v>0.83475951629975453</c:v>
                </c:pt>
                <c:pt idx="399">
                  <c:v>0.83539717618948328</c:v>
                </c:pt>
                <c:pt idx="400">
                  <c:v>0.83509402640584174</c:v>
                </c:pt>
                <c:pt idx="401">
                  <c:v>0.83482223694464597</c:v>
                </c:pt>
                <c:pt idx="402">
                  <c:v>0.83561669844660291</c:v>
                </c:pt>
                <c:pt idx="403">
                  <c:v>0.83585712758535313</c:v>
                </c:pt>
                <c:pt idx="404">
                  <c:v>0.83551216403845074</c:v>
                </c:pt>
                <c:pt idx="405">
                  <c:v>0.83521946769562438</c:v>
                </c:pt>
                <c:pt idx="406">
                  <c:v>0.83616027736899468</c:v>
                </c:pt>
                <c:pt idx="407">
                  <c:v>0.83527173489970052</c:v>
                </c:pt>
                <c:pt idx="408">
                  <c:v>0.83551216403845074</c:v>
                </c:pt>
                <c:pt idx="409">
                  <c:v>0.83480133006301549</c:v>
                </c:pt>
                <c:pt idx="410">
                  <c:v>0.83514629360991788</c:v>
                </c:pt>
                <c:pt idx="411">
                  <c:v>0.83518810737317883</c:v>
                </c:pt>
                <c:pt idx="412">
                  <c:v>0.83474906285893935</c:v>
                </c:pt>
                <c:pt idx="413">
                  <c:v>0.8354598968343746</c:v>
                </c:pt>
                <c:pt idx="414">
                  <c:v>0.83528218834051582</c:v>
                </c:pt>
                <c:pt idx="415">
                  <c:v>0.83598256887513589</c:v>
                </c:pt>
                <c:pt idx="416">
                  <c:v>0.8350417592017656</c:v>
                </c:pt>
                <c:pt idx="417">
                  <c:v>0.8351253867282874</c:v>
                </c:pt>
                <c:pt idx="418">
                  <c:v>0.83557488468334207</c:v>
                </c:pt>
                <c:pt idx="419">
                  <c:v>0.83532400210377666</c:v>
                </c:pt>
                <c:pt idx="420">
                  <c:v>0.83513584016910258</c:v>
                </c:pt>
                <c:pt idx="421">
                  <c:v>0.83499994543850475</c:v>
                </c:pt>
                <c:pt idx="422">
                  <c:v>0.8346236215691567</c:v>
                </c:pt>
                <c:pt idx="423">
                  <c:v>0.83490586447116777</c:v>
                </c:pt>
                <c:pt idx="424">
                  <c:v>0.83511493328747222</c:v>
                </c:pt>
                <c:pt idx="425">
                  <c:v>0.8346236215691567</c:v>
                </c:pt>
                <c:pt idx="426">
                  <c:v>0.8354598968343746</c:v>
                </c:pt>
                <c:pt idx="427">
                  <c:v>0.83465498189160225</c:v>
                </c:pt>
                <c:pt idx="428">
                  <c:v>0.83472815597730887</c:v>
                </c:pt>
                <c:pt idx="429">
                  <c:v>0.83428911146306939</c:v>
                </c:pt>
                <c:pt idx="430">
                  <c:v>0.83499994543850475</c:v>
                </c:pt>
                <c:pt idx="431">
                  <c:v>0.83469679565486321</c:v>
                </c:pt>
                <c:pt idx="432">
                  <c:v>0.83449818027937395</c:v>
                </c:pt>
                <c:pt idx="433">
                  <c:v>0.83446681995692829</c:v>
                </c:pt>
                <c:pt idx="434">
                  <c:v>0.83461316812834141</c:v>
                </c:pt>
                <c:pt idx="435">
                  <c:v>0.83422639081817818</c:v>
                </c:pt>
                <c:pt idx="436">
                  <c:v>0.83417412361410193</c:v>
                </c:pt>
                <c:pt idx="437">
                  <c:v>0.83416367017328674</c:v>
                </c:pt>
                <c:pt idx="438">
                  <c:v>0.83438319243040648</c:v>
                </c:pt>
                <c:pt idx="439">
                  <c:v>0.83421593737736288</c:v>
                </c:pt>
                <c:pt idx="440">
                  <c:v>0.83375598598149303</c:v>
                </c:pt>
                <c:pt idx="441">
                  <c:v>0.83437273898959119</c:v>
                </c:pt>
                <c:pt idx="442">
                  <c:v>0.83405913576513446</c:v>
                </c:pt>
                <c:pt idx="443">
                  <c:v>0.83351555684274281</c:v>
                </c:pt>
                <c:pt idx="444">
                  <c:v>0.83381870662638435</c:v>
                </c:pt>
                <c:pt idx="445">
                  <c:v>0.83382916006719965</c:v>
                </c:pt>
                <c:pt idx="446">
                  <c:v>0.83356782404681895</c:v>
                </c:pt>
                <c:pt idx="447">
                  <c:v>0.83334830178969932</c:v>
                </c:pt>
                <c:pt idx="448">
                  <c:v>0.83275245566323153</c:v>
                </c:pt>
                <c:pt idx="449">
                  <c:v>0.83326467426317741</c:v>
                </c:pt>
                <c:pt idx="450">
                  <c:v>0.83234477147143771</c:v>
                </c:pt>
                <c:pt idx="451">
                  <c:v>0.83215660953676363</c:v>
                </c:pt>
                <c:pt idx="452">
                  <c:v>0.83323331394073175</c:v>
                </c:pt>
                <c:pt idx="453">
                  <c:v>0.83281517630812274</c:v>
                </c:pt>
                <c:pt idx="454">
                  <c:v>0.83253293340611167</c:v>
                </c:pt>
                <c:pt idx="455">
                  <c:v>0.83218796985920929</c:v>
                </c:pt>
                <c:pt idx="456">
                  <c:v>0.83185345975312208</c:v>
                </c:pt>
                <c:pt idx="457">
                  <c:v>0.83199980792453532</c:v>
                </c:pt>
                <c:pt idx="458">
                  <c:v>0.83137260147562175</c:v>
                </c:pt>
                <c:pt idx="459">
                  <c:v>0.83144577556132837</c:v>
                </c:pt>
                <c:pt idx="460">
                  <c:v>0.83153985652866536</c:v>
                </c:pt>
                <c:pt idx="461">
                  <c:v>0.8317489253449698</c:v>
                </c:pt>
                <c:pt idx="462">
                  <c:v>0.83051541932877337</c:v>
                </c:pt>
                <c:pt idx="463">
                  <c:v>0.83073494158589312</c:v>
                </c:pt>
                <c:pt idx="464">
                  <c:v>0.82991957320230558</c:v>
                </c:pt>
                <c:pt idx="465">
                  <c:v>0.82996138696556654</c:v>
                </c:pt>
                <c:pt idx="466">
                  <c:v>0.82996138696556654</c:v>
                </c:pt>
                <c:pt idx="467">
                  <c:v>0.82958506309621838</c:v>
                </c:pt>
                <c:pt idx="468">
                  <c:v>0.82950143556969658</c:v>
                </c:pt>
                <c:pt idx="469">
                  <c:v>0.82895785664730492</c:v>
                </c:pt>
                <c:pt idx="470">
                  <c:v>0.82845609148817423</c:v>
                </c:pt>
                <c:pt idx="471">
                  <c:v>0.82820520890860871</c:v>
                </c:pt>
                <c:pt idx="472">
                  <c:v>0.82859198621877206</c:v>
                </c:pt>
                <c:pt idx="473">
                  <c:v>0.82719122514953203</c:v>
                </c:pt>
                <c:pt idx="474">
                  <c:v>0.82720167859034721</c:v>
                </c:pt>
                <c:pt idx="475">
                  <c:v>0.82641767052920545</c:v>
                </c:pt>
                <c:pt idx="476">
                  <c:v>0.82667900654958593</c:v>
                </c:pt>
                <c:pt idx="477">
                  <c:v>0.82558139526398744</c:v>
                </c:pt>
                <c:pt idx="478">
                  <c:v>0.8253618730068677</c:v>
                </c:pt>
                <c:pt idx="479">
                  <c:v>0.82537232644768288</c:v>
                </c:pt>
                <c:pt idx="480">
                  <c:v>0.82491237505181303</c:v>
                </c:pt>
                <c:pt idx="481">
                  <c:v>0.82373113623969263</c:v>
                </c:pt>
                <c:pt idx="482">
                  <c:v>0.82385657752947539</c:v>
                </c:pt>
                <c:pt idx="483">
                  <c:v>0.823511613982573</c:v>
                </c:pt>
                <c:pt idx="484">
                  <c:v>0.82264397839490933</c:v>
                </c:pt>
                <c:pt idx="485">
                  <c:v>0.82248717678268102</c:v>
                </c:pt>
                <c:pt idx="486">
                  <c:v>0.82109686915425606</c:v>
                </c:pt>
                <c:pt idx="487">
                  <c:v>0.82150455334604988</c:v>
                </c:pt>
                <c:pt idx="488">
                  <c:v>0.82018741980333154</c:v>
                </c:pt>
                <c:pt idx="489">
                  <c:v>0.81916298260343956</c:v>
                </c:pt>
                <c:pt idx="490">
                  <c:v>0.81805491787702578</c:v>
                </c:pt>
                <c:pt idx="491">
                  <c:v>0.81826398669333023</c:v>
                </c:pt>
                <c:pt idx="492">
                  <c:v>0.81732317701996005</c:v>
                </c:pt>
                <c:pt idx="493">
                  <c:v>0.816946853150612</c:v>
                </c:pt>
                <c:pt idx="494">
                  <c:v>0.81607921756294832</c:v>
                </c:pt>
                <c:pt idx="495">
                  <c:v>0.81486661842838226</c:v>
                </c:pt>
                <c:pt idx="496">
                  <c:v>0.81385263466930546</c:v>
                </c:pt>
                <c:pt idx="497">
                  <c:v>0.81235779263272845</c:v>
                </c:pt>
                <c:pt idx="498">
                  <c:v>0.81210691005316293</c:v>
                </c:pt>
                <c:pt idx="499">
                  <c:v>0.81182466715115187</c:v>
                </c:pt>
                <c:pt idx="500">
                  <c:v>0.80992214092278103</c:v>
                </c:pt>
                <c:pt idx="501">
                  <c:v>0.80865727458413894</c:v>
                </c:pt>
                <c:pt idx="502">
                  <c:v>0.80801961469441019</c:v>
                </c:pt>
                <c:pt idx="503">
                  <c:v>0.80675474835576799</c:v>
                </c:pt>
                <c:pt idx="504">
                  <c:v>0.80555260266201723</c:v>
                </c:pt>
                <c:pt idx="505">
                  <c:v>0.80428773632337502</c:v>
                </c:pt>
                <c:pt idx="506">
                  <c:v>0.80346191449897231</c:v>
                </c:pt>
                <c:pt idx="507">
                  <c:v>0.80218659471951492</c:v>
                </c:pt>
                <c:pt idx="508">
                  <c:v>0.80076492676864441</c:v>
                </c:pt>
                <c:pt idx="509">
                  <c:v>0.7994268863442956</c:v>
                </c:pt>
                <c:pt idx="510">
                  <c:v>0.79802612527505556</c:v>
                </c:pt>
                <c:pt idx="511">
                  <c:v>0.7969076071078266</c:v>
                </c:pt>
                <c:pt idx="512">
                  <c:v>0.79493190679374903</c:v>
                </c:pt>
                <c:pt idx="513">
                  <c:v>0.79331162346738937</c:v>
                </c:pt>
                <c:pt idx="514">
                  <c:v>0.79204675712874717</c:v>
                </c:pt>
                <c:pt idx="515">
                  <c:v>0.79017559122282199</c:v>
                </c:pt>
                <c:pt idx="516">
                  <c:v>0.78770857919042891</c:v>
                </c:pt>
                <c:pt idx="517">
                  <c:v>0.78640189908852587</c:v>
                </c:pt>
                <c:pt idx="518">
                  <c:v>0.78507431210499234</c:v>
                </c:pt>
                <c:pt idx="519">
                  <c:v>0.78298362394194743</c:v>
                </c:pt>
                <c:pt idx="520">
                  <c:v>0.78118563212172887</c:v>
                </c:pt>
                <c:pt idx="521">
                  <c:v>0.77889632858319469</c:v>
                </c:pt>
                <c:pt idx="522">
                  <c:v>0.7767847335385194</c:v>
                </c:pt>
                <c:pt idx="523">
                  <c:v>0.7740041182816696</c:v>
                </c:pt>
                <c:pt idx="524">
                  <c:v>0.77212249893492924</c:v>
                </c:pt>
                <c:pt idx="525">
                  <c:v>0.76978092819231891</c:v>
                </c:pt>
                <c:pt idx="526">
                  <c:v>0.76818155174758962</c:v>
                </c:pt>
                <c:pt idx="527">
                  <c:v>0.76511869358872875</c:v>
                </c:pt>
                <c:pt idx="528">
                  <c:v>0.76202447510742233</c:v>
                </c:pt>
                <c:pt idx="529">
                  <c:v>0.75931703393627914</c:v>
                </c:pt>
                <c:pt idx="530">
                  <c:v>0.7567350340549186</c:v>
                </c:pt>
                <c:pt idx="531">
                  <c:v>0.75375580342257975</c:v>
                </c:pt>
                <c:pt idx="532">
                  <c:v>0.750839293435132</c:v>
                </c:pt>
                <c:pt idx="533">
                  <c:v>0.74818411946806507</c:v>
                </c:pt>
                <c:pt idx="534">
                  <c:v>0.74452541518273641</c:v>
                </c:pt>
                <c:pt idx="535">
                  <c:v>0.74066809552191859</c:v>
                </c:pt>
                <c:pt idx="536">
                  <c:v>0.73672714833457897</c:v>
                </c:pt>
                <c:pt idx="537">
                  <c:v>0.73354930232675064</c:v>
                </c:pt>
                <c:pt idx="538">
                  <c:v>0.72899160213131275</c:v>
                </c:pt>
                <c:pt idx="539">
                  <c:v>0.72426664688283127</c:v>
                </c:pt>
                <c:pt idx="540">
                  <c:v>0.71894584550788199</c:v>
                </c:pt>
                <c:pt idx="541">
                  <c:v>0.71216156241880135</c:v>
                </c:pt>
                <c:pt idx="542">
                  <c:v>0.69984740913846677</c:v>
                </c:pt>
                <c:pt idx="543">
                  <c:v>0.6828187540504661</c:v>
                </c:pt>
                <c:pt idx="544">
                  <c:v>0.64050322563043716</c:v>
                </c:pt>
                <c:pt idx="545">
                  <c:v>0.59642106571263531</c:v>
                </c:pt>
                <c:pt idx="546">
                  <c:v>0.54470789399971964</c:v>
                </c:pt>
                <c:pt idx="547">
                  <c:v>0.48854155649951819</c:v>
                </c:pt>
                <c:pt idx="548">
                  <c:v>0.44557791474894543</c:v>
                </c:pt>
                <c:pt idx="549">
                  <c:v>0.40053403827614292</c:v>
                </c:pt>
              </c:numCache>
            </c:numRef>
          </c:yVal>
          <c:smooth val="1"/>
          <c:extLst>
            <c:ext xmlns:c16="http://schemas.microsoft.com/office/drawing/2014/chart" uri="{C3380CC4-5D6E-409C-BE32-E72D297353CC}">
              <c16:uniqueId val="{00000000-0319-46CC-AB8B-273A0C3F6109}"/>
            </c:ext>
          </c:extLst>
        </c:ser>
        <c:ser>
          <c:idx val="4"/>
          <c:order val="1"/>
          <c:tx>
            <c:v>Specimen 2 Additive</c:v>
          </c:tx>
          <c:spPr>
            <a:ln w="25400">
              <a:solidFill>
                <a:srgbClr val="FF0000"/>
              </a:solidFill>
            </a:ln>
          </c:spPr>
          <c:marker>
            <c:symbol val="none"/>
          </c:marker>
          <c:xVal>
            <c:numRef>
              <c:f>'Blue Additive'!$H$2:$H$577</c:f>
              <c:numCache>
                <c:formatCode>General</c:formatCode>
                <c:ptCount val="576"/>
                <c:pt idx="0">
                  <c:v>-2.0000000000000002E-5</c:v>
                </c:pt>
                <c:pt idx="1">
                  <c:v>4.55E-4</c:v>
                </c:pt>
                <c:pt idx="2">
                  <c:v>9.4000000000000008E-4</c:v>
                </c:pt>
                <c:pt idx="3">
                  <c:v>1.4399999999999999E-3</c:v>
                </c:pt>
                <c:pt idx="4">
                  <c:v>1.9349999999999999E-3</c:v>
                </c:pt>
                <c:pt idx="5">
                  <c:v>2.49E-3</c:v>
                </c:pt>
                <c:pt idx="6">
                  <c:v>3.045E-3</c:v>
                </c:pt>
                <c:pt idx="7">
                  <c:v>3.5349999999999999E-3</c:v>
                </c:pt>
                <c:pt idx="8">
                  <c:v>4.0850000000000001E-3</c:v>
                </c:pt>
                <c:pt idx="9">
                  <c:v>4.6350000000000002E-3</c:v>
                </c:pt>
                <c:pt idx="10">
                  <c:v>5.2350000000000001E-3</c:v>
                </c:pt>
                <c:pt idx="11">
                  <c:v>5.8450000000000004E-3</c:v>
                </c:pt>
                <c:pt idx="12">
                  <c:v>6.5399999999999998E-3</c:v>
                </c:pt>
                <c:pt idx="13">
                  <c:v>7.345E-3</c:v>
                </c:pt>
                <c:pt idx="14">
                  <c:v>8.175E-3</c:v>
                </c:pt>
                <c:pt idx="15">
                  <c:v>9.025E-3</c:v>
                </c:pt>
                <c:pt idx="16">
                  <c:v>9.8549999999999992E-3</c:v>
                </c:pt>
                <c:pt idx="17">
                  <c:v>1.0695E-2</c:v>
                </c:pt>
                <c:pt idx="18">
                  <c:v>1.1535E-2</c:v>
                </c:pt>
                <c:pt idx="19">
                  <c:v>1.2355E-2</c:v>
                </c:pt>
                <c:pt idx="20">
                  <c:v>1.321E-2</c:v>
                </c:pt>
                <c:pt idx="21">
                  <c:v>1.4044999999999998E-2</c:v>
                </c:pt>
                <c:pt idx="22">
                  <c:v>1.4879999999999999E-2</c:v>
                </c:pt>
                <c:pt idx="23">
                  <c:v>1.5695000000000001E-2</c:v>
                </c:pt>
                <c:pt idx="24">
                  <c:v>1.6550000000000002E-2</c:v>
                </c:pt>
                <c:pt idx="25">
                  <c:v>1.7389999999999999E-2</c:v>
                </c:pt>
                <c:pt idx="26">
                  <c:v>1.8224999999999998E-2</c:v>
                </c:pt>
                <c:pt idx="27">
                  <c:v>1.9044999999999999E-2</c:v>
                </c:pt>
                <c:pt idx="28">
                  <c:v>1.9900000000000001E-2</c:v>
                </c:pt>
                <c:pt idx="29">
                  <c:v>2.0715000000000001E-2</c:v>
                </c:pt>
                <c:pt idx="30">
                  <c:v>2.1560000000000003E-2</c:v>
                </c:pt>
                <c:pt idx="31">
                  <c:v>2.2409999999999999E-2</c:v>
                </c:pt>
                <c:pt idx="32">
                  <c:v>2.3225000000000003E-2</c:v>
                </c:pt>
                <c:pt idx="33">
                  <c:v>2.4060000000000002E-2</c:v>
                </c:pt>
                <c:pt idx="34">
                  <c:v>2.4899999999999999E-2</c:v>
                </c:pt>
                <c:pt idx="35">
                  <c:v>2.5729999999999996E-2</c:v>
                </c:pt>
                <c:pt idx="36">
                  <c:v>2.656E-2</c:v>
                </c:pt>
                <c:pt idx="37">
                  <c:v>2.742E-2</c:v>
                </c:pt>
                <c:pt idx="38">
                  <c:v>2.8244999999999999E-2</c:v>
                </c:pt>
                <c:pt idx="39">
                  <c:v>2.9080000000000002E-2</c:v>
                </c:pt>
                <c:pt idx="40">
                  <c:v>2.9899999999999999E-2</c:v>
                </c:pt>
                <c:pt idx="41">
                  <c:v>3.073E-2</c:v>
                </c:pt>
                <c:pt idx="42">
                  <c:v>3.1574999999999999E-2</c:v>
                </c:pt>
                <c:pt idx="43">
                  <c:v>3.2424999999999995E-2</c:v>
                </c:pt>
                <c:pt idx="44">
                  <c:v>3.3235000000000001E-2</c:v>
                </c:pt>
                <c:pt idx="45">
                  <c:v>3.4079999999999999E-2</c:v>
                </c:pt>
                <c:pt idx="46">
                  <c:v>3.49E-2</c:v>
                </c:pt>
                <c:pt idx="47">
                  <c:v>3.5744999999999999E-2</c:v>
                </c:pt>
                <c:pt idx="48">
                  <c:v>3.6580000000000001E-2</c:v>
                </c:pt>
                <c:pt idx="49">
                  <c:v>3.7400000000000003E-2</c:v>
                </c:pt>
                <c:pt idx="50">
                  <c:v>3.8240000000000003E-2</c:v>
                </c:pt>
                <c:pt idx="51">
                  <c:v>3.9070000000000001E-2</c:v>
                </c:pt>
                <c:pt idx="52">
                  <c:v>3.9884999999999997E-2</c:v>
                </c:pt>
                <c:pt idx="53">
                  <c:v>4.0730000000000002E-2</c:v>
                </c:pt>
                <c:pt idx="54">
                  <c:v>4.1579999999999999E-2</c:v>
                </c:pt>
                <c:pt idx="55">
                  <c:v>4.2439999999999999E-2</c:v>
                </c:pt>
                <c:pt idx="56">
                  <c:v>4.3255000000000002E-2</c:v>
                </c:pt>
                <c:pt idx="57">
                  <c:v>4.4084999999999999E-2</c:v>
                </c:pt>
                <c:pt idx="58">
                  <c:v>4.4905E-2</c:v>
                </c:pt>
                <c:pt idx="59">
                  <c:v>4.573E-2</c:v>
                </c:pt>
                <c:pt idx="60">
                  <c:v>4.6579999999999996E-2</c:v>
                </c:pt>
                <c:pt idx="61">
                  <c:v>4.7395E-2</c:v>
                </c:pt>
                <c:pt idx="62">
                  <c:v>4.8244999999999996E-2</c:v>
                </c:pt>
                <c:pt idx="63">
                  <c:v>4.9090000000000002E-2</c:v>
                </c:pt>
                <c:pt idx="64">
                  <c:v>4.9915000000000001E-2</c:v>
                </c:pt>
                <c:pt idx="65">
                  <c:v>5.0749999999999997E-2</c:v>
                </c:pt>
                <c:pt idx="66">
                  <c:v>5.1554999999999997E-2</c:v>
                </c:pt>
                <c:pt idx="67">
                  <c:v>5.2420000000000001E-2</c:v>
                </c:pt>
                <c:pt idx="68">
                  <c:v>5.3245000000000001E-2</c:v>
                </c:pt>
                <c:pt idx="69">
                  <c:v>5.4079999999999996E-2</c:v>
                </c:pt>
                <c:pt idx="70">
                  <c:v>5.491E-2</c:v>
                </c:pt>
                <c:pt idx="71">
                  <c:v>5.5750000000000001E-2</c:v>
                </c:pt>
                <c:pt idx="72">
                  <c:v>5.6579999999999998E-2</c:v>
                </c:pt>
                <c:pt idx="73">
                  <c:v>5.7399999999999993E-2</c:v>
                </c:pt>
                <c:pt idx="74">
                  <c:v>5.8255000000000001E-2</c:v>
                </c:pt>
                <c:pt idx="75">
                  <c:v>5.9064999999999999E-2</c:v>
                </c:pt>
                <c:pt idx="76">
                  <c:v>5.9919999999999994E-2</c:v>
                </c:pt>
                <c:pt idx="77">
                  <c:v>6.0755000000000003E-2</c:v>
                </c:pt>
                <c:pt idx="78">
                  <c:v>6.1565000000000002E-2</c:v>
                </c:pt>
                <c:pt idx="79">
                  <c:v>6.241E-2</c:v>
                </c:pt>
                <c:pt idx="80">
                  <c:v>6.3250000000000001E-2</c:v>
                </c:pt>
                <c:pt idx="81">
                  <c:v>6.4079999999999998E-2</c:v>
                </c:pt>
                <c:pt idx="82">
                  <c:v>6.4915E-2</c:v>
                </c:pt>
                <c:pt idx="83">
                  <c:v>6.5744999999999998E-2</c:v>
                </c:pt>
                <c:pt idx="84">
                  <c:v>6.658E-2</c:v>
                </c:pt>
                <c:pt idx="85">
                  <c:v>6.7415000000000003E-2</c:v>
                </c:pt>
                <c:pt idx="86">
                  <c:v>6.8239999999999995E-2</c:v>
                </c:pt>
                <c:pt idx="87">
                  <c:v>6.9084999999999994E-2</c:v>
                </c:pt>
                <c:pt idx="88">
                  <c:v>6.992000000000001E-2</c:v>
                </c:pt>
                <c:pt idx="89">
                  <c:v>7.0745000000000002E-2</c:v>
                </c:pt>
                <c:pt idx="90">
                  <c:v>7.1569999999999995E-2</c:v>
                </c:pt>
                <c:pt idx="91">
                  <c:v>7.2395000000000001E-2</c:v>
                </c:pt>
                <c:pt idx="92">
                  <c:v>7.325000000000001E-2</c:v>
                </c:pt>
                <c:pt idx="93">
                  <c:v>7.4075000000000002E-2</c:v>
                </c:pt>
                <c:pt idx="94">
                  <c:v>7.4904999999999999E-2</c:v>
                </c:pt>
                <c:pt idx="95">
                  <c:v>7.5740000000000002E-2</c:v>
                </c:pt>
                <c:pt idx="96">
                  <c:v>7.6585E-2</c:v>
                </c:pt>
                <c:pt idx="97">
                  <c:v>7.7405000000000002E-2</c:v>
                </c:pt>
                <c:pt idx="98">
                  <c:v>7.8240000000000004E-2</c:v>
                </c:pt>
                <c:pt idx="99">
                  <c:v>7.9070000000000001E-2</c:v>
                </c:pt>
                <c:pt idx="100">
                  <c:v>7.9910000000000009E-2</c:v>
                </c:pt>
                <c:pt idx="101">
                  <c:v>8.0740000000000006E-2</c:v>
                </c:pt>
                <c:pt idx="102">
                  <c:v>8.1570000000000004E-2</c:v>
                </c:pt>
                <c:pt idx="103">
                  <c:v>8.2400000000000001E-2</c:v>
                </c:pt>
                <c:pt idx="104">
                  <c:v>8.3240000000000008E-2</c:v>
                </c:pt>
                <c:pt idx="105">
                  <c:v>8.405E-2</c:v>
                </c:pt>
                <c:pt idx="106">
                  <c:v>8.4900000000000003E-2</c:v>
                </c:pt>
                <c:pt idx="107">
                  <c:v>8.5734999999999992E-2</c:v>
                </c:pt>
                <c:pt idx="108">
                  <c:v>8.6580000000000004E-2</c:v>
                </c:pt>
                <c:pt idx="109">
                  <c:v>8.7419999999999998E-2</c:v>
                </c:pt>
                <c:pt idx="110">
                  <c:v>8.8234999999999994E-2</c:v>
                </c:pt>
                <c:pt idx="111">
                  <c:v>8.907000000000001E-2</c:v>
                </c:pt>
                <c:pt idx="112">
                  <c:v>8.9900000000000008E-2</c:v>
                </c:pt>
                <c:pt idx="113">
                  <c:v>9.0734999999999996E-2</c:v>
                </c:pt>
                <c:pt idx="114">
                  <c:v>9.1549999999999992E-2</c:v>
                </c:pt>
                <c:pt idx="115">
                  <c:v>9.2420000000000002E-2</c:v>
                </c:pt>
                <c:pt idx="116">
                  <c:v>9.3234999999999998E-2</c:v>
                </c:pt>
                <c:pt idx="117">
                  <c:v>9.4060000000000005E-2</c:v>
                </c:pt>
                <c:pt idx="118">
                  <c:v>9.4894999999999993E-2</c:v>
                </c:pt>
                <c:pt idx="119">
                  <c:v>9.5725000000000005E-2</c:v>
                </c:pt>
                <c:pt idx="120">
                  <c:v>9.6579999999999999E-2</c:v>
                </c:pt>
                <c:pt idx="121">
                  <c:v>9.7409999999999997E-2</c:v>
                </c:pt>
                <c:pt idx="122">
                  <c:v>9.8244999999999999E-2</c:v>
                </c:pt>
                <c:pt idx="123">
                  <c:v>9.9085000000000006E-2</c:v>
                </c:pt>
                <c:pt idx="124">
                  <c:v>9.9909999999999999E-2</c:v>
                </c:pt>
                <c:pt idx="125">
                  <c:v>0.10073000000000001</c:v>
                </c:pt>
                <c:pt idx="126">
                  <c:v>0.10156000000000001</c:v>
                </c:pt>
                <c:pt idx="127">
                  <c:v>0.1024</c:v>
                </c:pt>
                <c:pt idx="128">
                  <c:v>0.10323500000000001</c:v>
                </c:pt>
                <c:pt idx="129">
                  <c:v>0.104075</c:v>
                </c:pt>
                <c:pt idx="130">
                  <c:v>0.104895</c:v>
                </c:pt>
                <c:pt idx="131">
                  <c:v>0.105735</c:v>
                </c:pt>
                <c:pt idx="132">
                  <c:v>0.10657000000000001</c:v>
                </c:pt>
                <c:pt idx="133">
                  <c:v>0.10741000000000001</c:v>
                </c:pt>
                <c:pt idx="134">
                  <c:v>0.10825</c:v>
                </c:pt>
                <c:pt idx="135">
                  <c:v>0.10907500000000001</c:v>
                </c:pt>
                <c:pt idx="136">
                  <c:v>0.10990999999999999</c:v>
                </c:pt>
                <c:pt idx="137">
                  <c:v>0.11075500000000001</c:v>
                </c:pt>
                <c:pt idx="138">
                  <c:v>0.111585</c:v>
                </c:pt>
                <c:pt idx="139">
                  <c:v>0.11240000000000001</c:v>
                </c:pt>
                <c:pt idx="140">
                  <c:v>0.11323000000000001</c:v>
                </c:pt>
                <c:pt idx="141">
                  <c:v>0.11408</c:v>
                </c:pt>
                <c:pt idx="142">
                  <c:v>0.1149</c:v>
                </c:pt>
                <c:pt idx="143">
                  <c:v>0.11574999999999999</c:v>
                </c:pt>
                <c:pt idx="144">
                  <c:v>0.11655500000000001</c:v>
                </c:pt>
                <c:pt idx="145">
                  <c:v>0.11740999999999999</c:v>
                </c:pt>
                <c:pt idx="146">
                  <c:v>0.118245</c:v>
                </c:pt>
                <c:pt idx="147">
                  <c:v>0.11906000000000001</c:v>
                </c:pt>
                <c:pt idx="148">
                  <c:v>0.11992</c:v>
                </c:pt>
                <c:pt idx="149">
                  <c:v>0.12073</c:v>
                </c:pt>
                <c:pt idx="150">
                  <c:v>0.12156</c:v>
                </c:pt>
                <c:pt idx="151">
                  <c:v>0.122395</c:v>
                </c:pt>
                <c:pt idx="152">
                  <c:v>0.12323500000000001</c:v>
                </c:pt>
                <c:pt idx="153">
                  <c:v>0.124085</c:v>
                </c:pt>
                <c:pt idx="154">
                  <c:v>0.12491000000000001</c:v>
                </c:pt>
                <c:pt idx="155">
                  <c:v>0.12572</c:v>
                </c:pt>
                <c:pt idx="156">
                  <c:v>0.12658</c:v>
                </c:pt>
                <c:pt idx="157">
                  <c:v>0.127385</c:v>
                </c:pt>
                <c:pt idx="158">
                  <c:v>0.12825</c:v>
                </c:pt>
                <c:pt idx="159">
                  <c:v>0.12906500000000001</c:v>
                </c:pt>
                <c:pt idx="160">
                  <c:v>0.12989500000000001</c:v>
                </c:pt>
                <c:pt idx="161">
                  <c:v>0.13073499999999999</c:v>
                </c:pt>
                <c:pt idx="162">
                  <c:v>0.131575</c:v>
                </c:pt>
                <c:pt idx="163">
                  <c:v>0.13240000000000002</c:v>
                </c:pt>
                <c:pt idx="164">
                  <c:v>0.13324</c:v>
                </c:pt>
                <c:pt idx="165">
                  <c:v>0.13408500000000001</c:v>
                </c:pt>
                <c:pt idx="166">
                  <c:v>0.134905</c:v>
                </c:pt>
                <c:pt idx="167">
                  <c:v>0.13575999999999999</c:v>
                </c:pt>
                <c:pt idx="168">
                  <c:v>0.13657</c:v>
                </c:pt>
                <c:pt idx="169">
                  <c:v>0.13739499999999999</c:v>
                </c:pt>
                <c:pt idx="170">
                  <c:v>0.13825000000000001</c:v>
                </c:pt>
                <c:pt idx="171">
                  <c:v>0.13907</c:v>
                </c:pt>
                <c:pt idx="172">
                  <c:v>0.13991999999999999</c:v>
                </c:pt>
                <c:pt idx="173">
                  <c:v>0.140735</c:v>
                </c:pt>
                <c:pt idx="174">
                  <c:v>0.14158500000000002</c:v>
                </c:pt>
                <c:pt idx="175">
                  <c:v>0.14240999999999998</c:v>
                </c:pt>
                <c:pt idx="176">
                  <c:v>0.14324500000000001</c:v>
                </c:pt>
                <c:pt idx="177">
                  <c:v>0.14408000000000001</c:v>
                </c:pt>
                <c:pt idx="178">
                  <c:v>0.14490500000000001</c:v>
                </c:pt>
                <c:pt idx="179">
                  <c:v>0.14574499999999999</c:v>
                </c:pt>
                <c:pt idx="180">
                  <c:v>0.14657500000000001</c:v>
                </c:pt>
                <c:pt idx="181">
                  <c:v>0.14740500000000001</c:v>
                </c:pt>
                <c:pt idx="182">
                  <c:v>0.14823</c:v>
                </c:pt>
                <c:pt idx="183">
                  <c:v>0.149085</c:v>
                </c:pt>
                <c:pt idx="184">
                  <c:v>0.14990000000000001</c:v>
                </c:pt>
                <c:pt idx="185">
                  <c:v>0.15074499999999999</c:v>
                </c:pt>
                <c:pt idx="186">
                  <c:v>0.15157000000000001</c:v>
                </c:pt>
                <c:pt idx="187">
                  <c:v>0.15241499999999999</c:v>
                </c:pt>
                <c:pt idx="188">
                  <c:v>0.15323999999999999</c:v>
                </c:pt>
                <c:pt idx="189">
                  <c:v>0.15407500000000002</c:v>
                </c:pt>
                <c:pt idx="190">
                  <c:v>0.15490500000000001</c:v>
                </c:pt>
                <c:pt idx="191">
                  <c:v>0.15572999999999998</c:v>
                </c:pt>
                <c:pt idx="192">
                  <c:v>0.15657499999999999</c:v>
                </c:pt>
                <c:pt idx="193">
                  <c:v>0.15740499999999999</c:v>
                </c:pt>
                <c:pt idx="194">
                  <c:v>0.15825499999999998</c:v>
                </c:pt>
                <c:pt idx="195">
                  <c:v>0.15908</c:v>
                </c:pt>
                <c:pt idx="196">
                  <c:v>0.15990500000000002</c:v>
                </c:pt>
                <c:pt idx="197">
                  <c:v>0.16073500000000002</c:v>
                </c:pt>
                <c:pt idx="198">
                  <c:v>0.161575</c:v>
                </c:pt>
                <c:pt idx="199">
                  <c:v>0.16240000000000002</c:v>
                </c:pt>
                <c:pt idx="200">
                  <c:v>0.16325499999999998</c:v>
                </c:pt>
                <c:pt idx="201">
                  <c:v>0.16405500000000001</c:v>
                </c:pt>
                <c:pt idx="202">
                  <c:v>0.16489999999999999</c:v>
                </c:pt>
                <c:pt idx="203">
                  <c:v>0.16573500000000002</c:v>
                </c:pt>
                <c:pt idx="204">
                  <c:v>0.16658000000000001</c:v>
                </c:pt>
                <c:pt idx="205">
                  <c:v>0.16739999999999999</c:v>
                </c:pt>
                <c:pt idx="206">
                  <c:v>0.16824</c:v>
                </c:pt>
                <c:pt idx="207">
                  <c:v>0.16907</c:v>
                </c:pt>
                <c:pt idx="208">
                  <c:v>0.16989000000000001</c:v>
                </c:pt>
                <c:pt idx="209">
                  <c:v>0.170765</c:v>
                </c:pt>
                <c:pt idx="210">
                  <c:v>0.17157500000000001</c:v>
                </c:pt>
                <c:pt idx="211">
                  <c:v>0.17241500000000001</c:v>
                </c:pt>
                <c:pt idx="212">
                  <c:v>0.173235</c:v>
                </c:pt>
                <c:pt idx="213">
                  <c:v>0.17407500000000001</c:v>
                </c:pt>
                <c:pt idx="214">
                  <c:v>0.1749</c:v>
                </c:pt>
                <c:pt idx="215">
                  <c:v>0.175735</c:v>
                </c:pt>
                <c:pt idx="216">
                  <c:v>0.17658000000000001</c:v>
                </c:pt>
                <c:pt idx="217">
                  <c:v>0.17740499999999998</c:v>
                </c:pt>
                <c:pt idx="218">
                  <c:v>0.178255</c:v>
                </c:pt>
                <c:pt idx="219">
                  <c:v>0.17908499999999999</c:v>
                </c:pt>
                <c:pt idx="220">
                  <c:v>0.1799</c:v>
                </c:pt>
                <c:pt idx="221">
                  <c:v>0.18073500000000001</c:v>
                </c:pt>
                <c:pt idx="222">
                  <c:v>0.18159500000000001</c:v>
                </c:pt>
                <c:pt idx="223">
                  <c:v>0.18242</c:v>
                </c:pt>
                <c:pt idx="224">
                  <c:v>0.18324000000000001</c:v>
                </c:pt>
                <c:pt idx="225">
                  <c:v>0.18407000000000001</c:v>
                </c:pt>
                <c:pt idx="226">
                  <c:v>0.18490000000000001</c:v>
                </c:pt>
                <c:pt idx="227">
                  <c:v>0.18575</c:v>
                </c:pt>
                <c:pt idx="228">
                  <c:v>0.18656500000000001</c:v>
                </c:pt>
                <c:pt idx="229">
                  <c:v>0.18739500000000001</c:v>
                </c:pt>
                <c:pt idx="230">
                  <c:v>0.188245</c:v>
                </c:pt>
                <c:pt idx="231">
                  <c:v>0.18909499999999999</c:v>
                </c:pt>
                <c:pt idx="232">
                  <c:v>0.189915</c:v>
                </c:pt>
                <c:pt idx="233">
                  <c:v>0.19072499999999998</c:v>
                </c:pt>
                <c:pt idx="234">
                  <c:v>0.19158999999999998</c:v>
                </c:pt>
                <c:pt idx="235">
                  <c:v>0.192385</c:v>
                </c:pt>
                <c:pt idx="236">
                  <c:v>0.19323499999999999</c:v>
                </c:pt>
                <c:pt idx="237">
                  <c:v>0.19406499999999999</c:v>
                </c:pt>
                <c:pt idx="238">
                  <c:v>0.19490000000000002</c:v>
                </c:pt>
                <c:pt idx="239">
                  <c:v>0.19572499999999998</c:v>
                </c:pt>
                <c:pt idx="240">
                  <c:v>0.19658500000000001</c:v>
                </c:pt>
                <c:pt idx="241">
                  <c:v>0.19741999999999998</c:v>
                </c:pt>
                <c:pt idx="242">
                  <c:v>0.19822999999999999</c:v>
                </c:pt>
                <c:pt idx="243">
                  <c:v>0.199075</c:v>
                </c:pt>
                <c:pt idx="244">
                  <c:v>0.199905</c:v>
                </c:pt>
                <c:pt idx="245">
                  <c:v>0.20073500000000002</c:v>
                </c:pt>
                <c:pt idx="246">
                  <c:v>0.20156999999999997</c:v>
                </c:pt>
                <c:pt idx="247">
                  <c:v>0.202405</c:v>
                </c:pt>
                <c:pt idx="248">
                  <c:v>0.20322499999999999</c:v>
                </c:pt>
                <c:pt idx="249">
                  <c:v>0.20407999999999998</c:v>
                </c:pt>
                <c:pt idx="250">
                  <c:v>0.20490499999999998</c:v>
                </c:pt>
                <c:pt idx="251">
                  <c:v>0.20576500000000003</c:v>
                </c:pt>
                <c:pt idx="252">
                  <c:v>0.20657500000000001</c:v>
                </c:pt>
                <c:pt idx="253">
                  <c:v>0.20740500000000001</c:v>
                </c:pt>
                <c:pt idx="254">
                  <c:v>0.20823999999999998</c:v>
                </c:pt>
                <c:pt idx="255">
                  <c:v>0.20909</c:v>
                </c:pt>
                <c:pt idx="256">
                  <c:v>0.20990500000000001</c:v>
                </c:pt>
                <c:pt idx="257">
                  <c:v>0.21073</c:v>
                </c:pt>
                <c:pt idx="258">
                  <c:v>0.21158000000000002</c:v>
                </c:pt>
                <c:pt idx="259">
                  <c:v>0.21240500000000001</c:v>
                </c:pt>
                <c:pt idx="260">
                  <c:v>0.21322999999999998</c:v>
                </c:pt>
                <c:pt idx="261">
                  <c:v>0.21406999999999998</c:v>
                </c:pt>
                <c:pt idx="262">
                  <c:v>0.21492499999999998</c:v>
                </c:pt>
                <c:pt idx="263">
                  <c:v>0.21573500000000001</c:v>
                </c:pt>
                <c:pt idx="264">
                  <c:v>0.21659</c:v>
                </c:pt>
                <c:pt idx="265">
                  <c:v>0.21742499999999998</c:v>
                </c:pt>
                <c:pt idx="266">
                  <c:v>0.21825</c:v>
                </c:pt>
                <c:pt idx="267">
                  <c:v>0.21907499999999999</c:v>
                </c:pt>
                <c:pt idx="268">
                  <c:v>0.21989999999999998</c:v>
                </c:pt>
                <c:pt idx="269">
                  <c:v>0.22073000000000001</c:v>
                </c:pt>
                <c:pt idx="270">
                  <c:v>0.22158000000000003</c:v>
                </c:pt>
                <c:pt idx="271">
                  <c:v>0.22242000000000001</c:v>
                </c:pt>
                <c:pt idx="272">
                  <c:v>0.223245</c:v>
                </c:pt>
                <c:pt idx="273">
                  <c:v>0.22408</c:v>
                </c:pt>
                <c:pt idx="274">
                  <c:v>0.22489499999999998</c:v>
                </c:pt>
                <c:pt idx="275">
                  <c:v>0.22573500000000002</c:v>
                </c:pt>
                <c:pt idx="276">
                  <c:v>0.22656999999999999</c:v>
                </c:pt>
                <c:pt idx="277">
                  <c:v>0.227405</c:v>
                </c:pt>
                <c:pt idx="278">
                  <c:v>0.22824</c:v>
                </c:pt>
                <c:pt idx="279">
                  <c:v>0.229075</c:v>
                </c:pt>
                <c:pt idx="280">
                  <c:v>0.22990499999999997</c:v>
                </c:pt>
                <c:pt idx="281">
                  <c:v>0.230735</c:v>
                </c:pt>
                <c:pt idx="282">
                  <c:v>0.23155500000000001</c:v>
                </c:pt>
                <c:pt idx="283">
                  <c:v>0.23241000000000001</c:v>
                </c:pt>
                <c:pt idx="284">
                  <c:v>0.23324500000000001</c:v>
                </c:pt>
                <c:pt idx="285">
                  <c:v>0.23407499999999998</c:v>
                </c:pt>
                <c:pt idx="286">
                  <c:v>0.23491000000000001</c:v>
                </c:pt>
                <c:pt idx="287">
                  <c:v>0.23574500000000001</c:v>
                </c:pt>
                <c:pt idx="288">
                  <c:v>0.236565</c:v>
                </c:pt>
                <c:pt idx="289">
                  <c:v>0.237425</c:v>
                </c:pt>
                <c:pt idx="290">
                  <c:v>0.23825500000000002</c:v>
                </c:pt>
                <c:pt idx="291">
                  <c:v>0.23906999999999998</c:v>
                </c:pt>
                <c:pt idx="292">
                  <c:v>0.2399</c:v>
                </c:pt>
                <c:pt idx="293">
                  <c:v>0.24075000000000002</c:v>
                </c:pt>
                <c:pt idx="294">
                  <c:v>0.24155000000000001</c:v>
                </c:pt>
                <c:pt idx="295">
                  <c:v>0.24240499999999998</c:v>
                </c:pt>
                <c:pt idx="296">
                  <c:v>0.24325000000000002</c:v>
                </c:pt>
                <c:pt idx="297">
                  <c:v>0.24409500000000001</c:v>
                </c:pt>
                <c:pt idx="298">
                  <c:v>0.24490500000000001</c:v>
                </c:pt>
                <c:pt idx="299">
                  <c:v>0.24574500000000002</c:v>
                </c:pt>
                <c:pt idx="300">
                  <c:v>0.24657499999999999</c:v>
                </c:pt>
                <c:pt idx="301">
                  <c:v>0.24739</c:v>
                </c:pt>
                <c:pt idx="302">
                  <c:v>0.248225</c:v>
                </c:pt>
                <c:pt idx="303">
                  <c:v>0.24907499999999999</c:v>
                </c:pt>
                <c:pt idx="304">
                  <c:v>0.24990999999999999</c:v>
                </c:pt>
                <c:pt idx="305">
                  <c:v>0.25075500000000001</c:v>
                </c:pt>
                <c:pt idx="306">
                  <c:v>0.25158000000000003</c:v>
                </c:pt>
                <c:pt idx="307">
                  <c:v>0.25242500000000001</c:v>
                </c:pt>
                <c:pt idx="308">
                  <c:v>0.25323499999999999</c:v>
                </c:pt>
                <c:pt idx="309">
                  <c:v>0.25408500000000001</c:v>
                </c:pt>
                <c:pt idx="310">
                  <c:v>0.25491000000000003</c:v>
                </c:pt>
                <c:pt idx="311">
                  <c:v>0.255745</c:v>
                </c:pt>
                <c:pt idx="312">
                  <c:v>0.256575</c:v>
                </c:pt>
                <c:pt idx="313">
                  <c:v>0.25742500000000001</c:v>
                </c:pt>
                <c:pt idx="314">
                  <c:v>0.25823000000000002</c:v>
                </c:pt>
                <c:pt idx="315">
                  <c:v>0.259075</c:v>
                </c:pt>
                <c:pt idx="316">
                  <c:v>0.25990000000000002</c:v>
                </c:pt>
                <c:pt idx="317">
                  <c:v>0.26073499999999999</c:v>
                </c:pt>
                <c:pt idx="318">
                  <c:v>0.26158000000000003</c:v>
                </c:pt>
                <c:pt idx="319">
                  <c:v>0.262405</c:v>
                </c:pt>
                <c:pt idx="320">
                  <c:v>0.26324000000000003</c:v>
                </c:pt>
                <c:pt idx="321">
                  <c:v>0.26406499999999999</c:v>
                </c:pt>
                <c:pt idx="322">
                  <c:v>0.264905</c:v>
                </c:pt>
                <c:pt idx="323">
                  <c:v>0.26574500000000001</c:v>
                </c:pt>
                <c:pt idx="324">
                  <c:v>0.26658999999999999</c:v>
                </c:pt>
                <c:pt idx="325">
                  <c:v>0.26741000000000004</c:v>
                </c:pt>
                <c:pt idx="326">
                  <c:v>0.26824499999999996</c:v>
                </c:pt>
                <c:pt idx="327">
                  <c:v>0.269065</c:v>
                </c:pt>
                <c:pt idx="328">
                  <c:v>0.26990999999999998</c:v>
                </c:pt>
                <c:pt idx="329">
                  <c:v>0.27073999999999998</c:v>
                </c:pt>
                <c:pt idx="330">
                  <c:v>0.27158000000000004</c:v>
                </c:pt>
                <c:pt idx="331">
                  <c:v>0.27242</c:v>
                </c:pt>
                <c:pt idx="332">
                  <c:v>0.27324500000000002</c:v>
                </c:pt>
                <c:pt idx="333">
                  <c:v>0.27409500000000003</c:v>
                </c:pt>
                <c:pt idx="334">
                  <c:v>0.27490000000000003</c:v>
                </c:pt>
                <c:pt idx="335">
                  <c:v>0.27573500000000001</c:v>
                </c:pt>
                <c:pt idx="336">
                  <c:v>0.27657500000000002</c:v>
                </c:pt>
                <c:pt idx="337">
                  <c:v>0.27740500000000001</c:v>
                </c:pt>
                <c:pt idx="338">
                  <c:v>0.27823500000000001</c:v>
                </c:pt>
                <c:pt idx="339">
                  <c:v>0.27907000000000004</c:v>
                </c:pt>
                <c:pt idx="340">
                  <c:v>0.27989999999999998</c:v>
                </c:pt>
                <c:pt idx="341">
                  <c:v>0.28074499999999997</c:v>
                </c:pt>
                <c:pt idx="342">
                  <c:v>0.28158500000000003</c:v>
                </c:pt>
                <c:pt idx="343">
                  <c:v>0.28240500000000002</c:v>
                </c:pt>
                <c:pt idx="344">
                  <c:v>0.28323999999999999</c:v>
                </c:pt>
                <c:pt idx="345">
                  <c:v>0.28406999999999999</c:v>
                </c:pt>
                <c:pt idx="346">
                  <c:v>0.28490000000000004</c:v>
                </c:pt>
                <c:pt idx="347">
                  <c:v>0.28573499999999996</c:v>
                </c:pt>
                <c:pt idx="348">
                  <c:v>0.28656500000000001</c:v>
                </c:pt>
                <c:pt idx="349">
                  <c:v>0.28741</c:v>
                </c:pt>
                <c:pt idx="350">
                  <c:v>0.28823500000000002</c:v>
                </c:pt>
                <c:pt idx="351">
                  <c:v>0.28908999999999996</c:v>
                </c:pt>
                <c:pt idx="352">
                  <c:v>0.28992000000000001</c:v>
                </c:pt>
                <c:pt idx="353">
                  <c:v>0.29072500000000001</c:v>
                </c:pt>
                <c:pt idx="354">
                  <c:v>0.29158499999999998</c:v>
                </c:pt>
                <c:pt idx="355">
                  <c:v>0.29241499999999998</c:v>
                </c:pt>
                <c:pt idx="356">
                  <c:v>0.29324499999999998</c:v>
                </c:pt>
                <c:pt idx="357">
                  <c:v>0.29407499999999998</c:v>
                </c:pt>
                <c:pt idx="358">
                  <c:v>0.29491000000000001</c:v>
                </c:pt>
                <c:pt idx="359">
                  <c:v>0.29574500000000004</c:v>
                </c:pt>
                <c:pt idx="360">
                  <c:v>0.29655500000000001</c:v>
                </c:pt>
                <c:pt idx="361">
                  <c:v>0.2974</c:v>
                </c:pt>
                <c:pt idx="362">
                  <c:v>0.29825499999999999</c:v>
                </c:pt>
                <c:pt idx="363">
                  <c:v>0.29908999999999997</c:v>
                </c:pt>
                <c:pt idx="364">
                  <c:v>0.29992000000000002</c:v>
                </c:pt>
                <c:pt idx="365">
                  <c:v>0.30072500000000002</c:v>
                </c:pt>
                <c:pt idx="366">
                  <c:v>0.30157500000000004</c:v>
                </c:pt>
                <c:pt idx="367">
                  <c:v>0.30240999999999996</c:v>
                </c:pt>
                <c:pt idx="368">
                  <c:v>0.30323</c:v>
                </c:pt>
                <c:pt idx="369">
                  <c:v>0.30406499999999997</c:v>
                </c:pt>
                <c:pt idx="370">
                  <c:v>0.30491000000000001</c:v>
                </c:pt>
                <c:pt idx="371">
                  <c:v>0.30574000000000001</c:v>
                </c:pt>
                <c:pt idx="372">
                  <c:v>0.30656500000000003</c:v>
                </c:pt>
                <c:pt idx="373">
                  <c:v>0.30740500000000004</c:v>
                </c:pt>
                <c:pt idx="374">
                  <c:v>0.30824499999999999</c:v>
                </c:pt>
                <c:pt idx="375">
                  <c:v>0.30908999999999998</c:v>
                </c:pt>
                <c:pt idx="376">
                  <c:v>0.30989</c:v>
                </c:pt>
                <c:pt idx="377">
                  <c:v>0.31074499999999999</c:v>
                </c:pt>
                <c:pt idx="378">
                  <c:v>0.31157000000000001</c:v>
                </c:pt>
                <c:pt idx="379">
                  <c:v>0.31239499999999998</c:v>
                </c:pt>
                <c:pt idx="380">
                  <c:v>0.313245</c:v>
                </c:pt>
                <c:pt idx="381">
                  <c:v>0.31409500000000001</c:v>
                </c:pt>
                <c:pt idx="382">
                  <c:v>0.31490499999999999</c:v>
                </c:pt>
                <c:pt idx="383">
                  <c:v>0.31576499999999996</c:v>
                </c:pt>
                <c:pt idx="384">
                  <c:v>0.31659000000000004</c:v>
                </c:pt>
                <c:pt idx="385">
                  <c:v>0.31740499999999999</c:v>
                </c:pt>
                <c:pt idx="386">
                  <c:v>0.31823499999999999</c:v>
                </c:pt>
                <c:pt idx="387">
                  <c:v>0.319075</c:v>
                </c:pt>
                <c:pt idx="388">
                  <c:v>0.31989000000000001</c:v>
                </c:pt>
                <c:pt idx="389">
                  <c:v>0.32073499999999999</c:v>
                </c:pt>
                <c:pt idx="390">
                  <c:v>0.32158000000000003</c:v>
                </c:pt>
                <c:pt idx="391">
                  <c:v>0.32240999999999997</c:v>
                </c:pt>
                <c:pt idx="392">
                  <c:v>0.32324000000000003</c:v>
                </c:pt>
                <c:pt idx="393">
                  <c:v>0.32405</c:v>
                </c:pt>
                <c:pt idx="394">
                  <c:v>0.32491999999999999</c:v>
                </c:pt>
                <c:pt idx="395">
                  <c:v>0.32574500000000001</c:v>
                </c:pt>
                <c:pt idx="396">
                  <c:v>0.326575</c:v>
                </c:pt>
                <c:pt idx="397">
                  <c:v>0.327405</c:v>
                </c:pt>
                <c:pt idx="398">
                  <c:v>0.328235</c:v>
                </c:pt>
                <c:pt idx="399">
                  <c:v>0.32907999999999998</c:v>
                </c:pt>
                <c:pt idx="400">
                  <c:v>0.32989999999999997</c:v>
                </c:pt>
                <c:pt idx="401">
                  <c:v>0.330735</c:v>
                </c:pt>
                <c:pt idx="402">
                  <c:v>0.33158500000000002</c:v>
                </c:pt>
                <c:pt idx="403">
                  <c:v>0.33240999999999998</c:v>
                </c:pt>
                <c:pt idx="404">
                  <c:v>0.33323999999999998</c:v>
                </c:pt>
                <c:pt idx="405">
                  <c:v>0.33405999999999997</c:v>
                </c:pt>
                <c:pt idx="406">
                  <c:v>0.33490500000000001</c:v>
                </c:pt>
                <c:pt idx="407">
                  <c:v>0.33574000000000004</c:v>
                </c:pt>
                <c:pt idx="408">
                  <c:v>0.33659</c:v>
                </c:pt>
                <c:pt idx="409">
                  <c:v>0.33740000000000003</c:v>
                </c:pt>
                <c:pt idx="410">
                  <c:v>0.33822999999999998</c:v>
                </c:pt>
                <c:pt idx="411">
                  <c:v>0.33906000000000003</c:v>
                </c:pt>
                <c:pt idx="412">
                  <c:v>0.339895</c:v>
                </c:pt>
                <c:pt idx="413">
                  <c:v>0.34075</c:v>
                </c:pt>
                <c:pt idx="414">
                  <c:v>0.34157500000000002</c:v>
                </c:pt>
                <c:pt idx="415">
                  <c:v>0.34239999999999998</c:v>
                </c:pt>
                <c:pt idx="416">
                  <c:v>0.34323999999999999</c:v>
                </c:pt>
                <c:pt idx="417">
                  <c:v>0.34407500000000002</c:v>
                </c:pt>
                <c:pt idx="418">
                  <c:v>0.34490500000000002</c:v>
                </c:pt>
                <c:pt idx="419">
                  <c:v>0.34574500000000002</c:v>
                </c:pt>
                <c:pt idx="420">
                  <c:v>0.34657499999999997</c:v>
                </c:pt>
                <c:pt idx="421">
                  <c:v>0.34742000000000001</c:v>
                </c:pt>
                <c:pt idx="422">
                  <c:v>0.34825499999999998</c:v>
                </c:pt>
                <c:pt idx="423">
                  <c:v>0.34906500000000001</c:v>
                </c:pt>
                <c:pt idx="424">
                  <c:v>0.34990500000000002</c:v>
                </c:pt>
                <c:pt idx="425">
                  <c:v>0.35072999999999999</c:v>
                </c:pt>
                <c:pt idx="426">
                  <c:v>0.35155999999999998</c:v>
                </c:pt>
                <c:pt idx="427">
                  <c:v>0.35241500000000003</c:v>
                </c:pt>
                <c:pt idx="428">
                  <c:v>0.35324</c:v>
                </c:pt>
                <c:pt idx="429">
                  <c:v>0.35408000000000001</c:v>
                </c:pt>
                <c:pt idx="430">
                  <c:v>0.35489500000000002</c:v>
                </c:pt>
                <c:pt idx="431">
                  <c:v>0.35573500000000002</c:v>
                </c:pt>
                <c:pt idx="432">
                  <c:v>0.35658500000000004</c:v>
                </c:pt>
                <c:pt idx="433">
                  <c:v>0.35741000000000001</c:v>
                </c:pt>
                <c:pt idx="434">
                  <c:v>0.35822999999999999</c:v>
                </c:pt>
                <c:pt idx="435">
                  <c:v>0.35907499999999998</c:v>
                </c:pt>
                <c:pt idx="436">
                  <c:v>0.35989499999999996</c:v>
                </c:pt>
                <c:pt idx="437">
                  <c:v>0.36074499999999998</c:v>
                </c:pt>
                <c:pt idx="438">
                  <c:v>0.36156500000000003</c:v>
                </c:pt>
                <c:pt idx="439">
                  <c:v>0.36238999999999999</c:v>
                </c:pt>
                <c:pt idx="440">
                  <c:v>0.36324000000000001</c:v>
                </c:pt>
                <c:pt idx="441">
                  <c:v>0.364095</c:v>
                </c:pt>
                <c:pt idx="442">
                  <c:v>0.36488500000000001</c:v>
                </c:pt>
                <c:pt idx="443">
                  <c:v>0.36573500000000003</c:v>
                </c:pt>
                <c:pt idx="444">
                  <c:v>0.36657499999999998</c:v>
                </c:pt>
                <c:pt idx="445">
                  <c:v>0.3674</c:v>
                </c:pt>
                <c:pt idx="446">
                  <c:v>0.36823</c:v>
                </c:pt>
                <c:pt idx="447">
                  <c:v>0.36907999999999996</c:v>
                </c:pt>
                <c:pt idx="448">
                  <c:v>0.36990000000000001</c:v>
                </c:pt>
                <c:pt idx="449">
                  <c:v>0.37071999999999999</c:v>
                </c:pt>
                <c:pt idx="450">
                  <c:v>0.37157000000000001</c:v>
                </c:pt>
                <c:pt idx="451">
                  <c:v>0.37240000000000001</c:v>
                </c:pt>
                <c:pt idx="452">
                  <c:v>0.37323499999999998</c:v>
                </c:pt>
                <c:pt idx="453">
                  <c:v>0.37407499999999999</c:v>
                </c:pt>
                <c:pt idx="454">
                  <c:v>0.37489499999999998</c:v>
                </c:pt>
                <c:pt idx="455">
                  <c:v>0.37573000000000001</c:v>
                </c:pt>
                <c:pt idx="456">
                  <c:v>0.37658000000000003</c:v>
                </c:pt>
                <c:pt idx="457">
                  <c:v>0.37739</c:v>
                </c:pt>
                <c:pt idx="458">
                  <c:v>0.37824000000000002</c:v>
                </c:pt>
                <c:pt idx="459">
                  <c:v>0.37907000000000002</c:v>
                </c:pt>
                <c:pt idx="460">
                  <c:v>0.37993500000000002</c:v>
                </c:pt>
                <c:pt idx="461">
                  <c:v>0.38073499999999999</c:v>
                </c:pt>
                <c:pt idx="462">
                  <c:v>0.38156500000000004</c:v>
                </c:pt>
                <c:pt idx="463">
                  <c:v>0.38240499999999999</c:v>
                </c:pt>
                <c:pt idx="464">
                  <c:v>0.38322500000000004</c:v>
                </c:pt>
                <c:pt idx="465">
                  <c:v>0.38405999999999996</c:v>
                </c:pt>
                <c:pt idx="466">
                  <c:v>0.38489499999999999</c:v>
                </c:pt>
                <c:pt idx="467">
                  <c:v>0.385745</c:v>
                </c:pt>
                <c:pt idx="468">
                  <c:v>0.38656499999999999</c:v>
                </c:pt>
                <c:pt idx="469">
                  <c:v>0.38740999999999998</c:v>
                </c:pt>
                <c:pt idx="470">
                  <c:v>0.388235</c:v>
                </c:pt>
                <c:pt idx="471">
                  <c:v>0.38908500000000001</c:v>
                </c:pt>
                <c:pt idx="472">
                  <c:v>0.38989499999999999</c:v>
                </c:pt>
                <c:pt idx="473">
                  <c:v>0.390735</c:v>
                </c:pt>
                <c:pt idx="474">
                  <c:v>0.391565</c:v>
                </c:pt>
                <c:pt idx="475">
                  <c:v>0.39239999999999997</c:v>
                </c:pt>
                <c:pt idx="476">
                  <c:v>0.39326</c:v>
                </c:pt>
                <c:pt idx="477">
                  <c:v>0.39405999999999997</c:v>
                </c:pt>
                <c:pt idx="478">
                  <c:v>0.39490999999999998</c:v>
                </c:pt>
                <c:pt idx="479">
                  <c:v>0.395735</c:v>
                </c:pt>
                <c:pt idx="480">
                  <c:v>0.39659</c:v>
                </c:pt>
                <c:pt idx="481">
                  <c:v>0.39740000000000003</c:v>
                </c:pt>
                <c:pt idx="482">
                  <c:v>0.39825499999999997</c:v>
                </c:pt>
                <c:pt idx="483">
                  <c:v>0.39905499999999999</c:v>
                </c:pt>
                <c:pt idx="484">
                  <c:v>0.39990000000000003</c:v>
                </c:pt>
                <c:pt idx="485">
                  <c:v>0.40074500000000002</c:v>
                </c:pt>
                <c:pt idx="486">
                  <c:v>0.40157499999999996</c:v>
                </c:pt>
                <c:pt idx="487">
                  <c:v>0.40241499999999997</c:v>
                </c:pt>
                <c:pt idx="488">
                  <c:v>0.40323500000000001</c:v>
                </c:pt>
                <c:pt idx="489">
                  <c:v>0.40407999999999999</c:v>
                </c:pt>
                <c:pt idx="490">
                  <c:v>0.40490000000000004</c:v>
                </c:pt>
                <c:pt idx="491">
                  <c:v>0.40574500000000002</c:v>
                </c:pt>
                <c:pt idx="492">
                  <c:v>0.40658000000000005</c:v>
                </c:pt>
                <c:pt idx="493">
                  <c:v>0.40740499999999996</c:v>
                </c:pt>
                <c:pt idx="494">
                  <c:v>0.40823500000000001</c:v>
                </c:pt>
                <c:pt idx="495">
                  <c:v>0.40906999999999999</c:v>
                </c:pt>
                <c:pt idx="496">
                  <c:v>0.40991499999999997</c:v>
                </c:pt>
                <c:pt idx="497">
                  <c:v>0.41073500000000002</c:v>
                </c:pt>
                <c:pt idx="498">
                  <c:v>0.41158</c:v>
                </c:pt>
                <c:pt idx="499">
                  <c:v>0.41239999999999999</c:v>
                </c:pt>
                <c:pt idx="500">
                  <c:v>0.41324500000000003</c:v>
                </c:pt>
                <c:pt idx="501">
                  <c:v>0.41407999999999995</c:v>
                </c:pt>
                <c:pt idx="502">
                  <c:v>0.41489500000000001</c:v>
                </c:pt>
                <c:pt idx="503">
                  <c:v>0.41574499999999998</c:v>
                </c:pt>
                <c:pt idx="504">
                  <c:v>0.41654999999999998</c:v>
                </c:pt>
                <c:pt idx="505">
                  <c:v>0.41742499999999999</c:v>
                </c:pt>
                <c:pt idx="506">
                  <c:v>0.41825499999999999</c:v>
                </c:pt>
                <c:pt idx="507">
                  <c:v>0.41908000000000001</c:v>
                </c:pt>
                <c:pt idx="508">
                  <c:v>0.41991500000000004</c:v>
                </c:pt>
                <c:pt idx="509">
                  <c:v>0.42074</c:v>
                </c:pt>
                <c:pt idx="510">
                  <c:v>0.42159000000000002</c:v>
                </c:pt>
                <c:pt idx="511">
                  <c:v>0.42239000000000004</c:v>
                </c:pt>
                <c:pt idx="512">
                  <c:v>0.42324000000000001</c:v>
                </c:pt>
                <c:pt idx="513">
                  <c:v>0.42407000000000006</c:v>
                </c:pt>
                <c:pt idx="514">
                  <c:v>0.42492000000000002</c:v>
                </c:pt>
                <c:pt idx="515">
                  <c:v>0.42576000000000003</c:v>
                </c:pt>
                <c:pt idx="516">
                  <c:v>0.42657499999999998</c:v>
                </c:pt>
                <c:pt idx="517">
                  <c:v>0.42740999999999996</c:v>
                </c:pt>
                <c:pt idx="518">
                  <c:v>0.42824000000000001</c:v>
                </c:pt>
                <c:pt idx="519">
                  <c:v>0.42907499999999998</c:v>
                </c:pt>
                <c:pt idx="520">
                  <c:v>0.42989499999999997</c:v>
                </c:pt>
                <c:pt idx="521">
                  <c:v>0.430755</c:v>
                </c:pt>
                <c:pt idx="522">
                  <c:v>0.43157500000000004</c:v>
                </c:pt>
                <c:pt idx="523">
                  <c:v>0.43242999999999998</c:v>
                </c:pt>
                <c:pt idx="524">
                  <c:v>0.43324499999999999</c:v>
                </c:pt>
                <c:pt idx="525">
                  <c:v>0.43407499999999999</c:v>
                </c:pt>
                <c:pt idx="526">
                  <c:v>0.43490000000000001</c:v>
                </c:pt>
                <c:pt idx="527">
                  <c:v>0.43572499999999997</c:v>
                </c:pt>
                <c:pt idx="528">
                  <c:v>0.43656499999999998</c:v>
                </c:pt>
                <c:pt idx="529">
                  <c:v>0.43740500000000004</c:v>
                </c:pt>
                <c:pt idx="530">
                  <c:v>0.43823999999999996</c:v>
                </c:pt>
                <c:pt idx="531">
                  <c:v>0.43907499999999999</c:v>
                </c:pt>
                <c:pt idx="532">
                  <c:v>0.43991499999999994</c:v>
                </c:pt>
                <c:pt idx="533">
                  <c:v>0.44074999999999998</c:v>
                </c:pt>
                <c:pt idx="534">
                  <c:v>0.44158500000000001</c:v>
                </c:pt>
                <c:pt idx="535">
                  <c:v>0.44241999999999998</c:v>
                </c:pt>
                <c:pt idx="536">
                  <c:v>0.443245</c:v>
                </c:pt>
                <c:pt idx="537">
                  <c:v>0.44405</c:v>
                </c:pt>
                <c:pt idx="538">
                  <c:v>0.44491500000000006</c:v>
                </c:pt>
                <c:pt idx="539">
                  <c:v>0.44573000000000002</c:v>
                </c:pt>
                <c:pt idx="540">
                  <c:v>0.44657999999999998</c:v>
                </c:pt>
                <c:pt idx="541">
                  <c:v>0.44740999999999997</c:v>
                </c:pt>
                <c:pt idx="542">
                  <c:v>0.44824999999999998</c:v>
                </c:pt>
                <c:pt idx="543">
                  <c:v>0.44906499999999994</c:v>
                </c:pt>
                <c:pt idx="544">
                  <c:v>0.44991999999999999</c:v>
                </c:pt>
                <c:pt idx="545">
                  <c:v>0.45076499999999997</c:v>
                </c:pt>
                <c:pt idx="546">
                  <c:v>0.45155500000000004</c:v>
                </c:pt>
                <c:pt idx="547">
                  <c:v>0.45239000000000001</c:v>
                </c:pt>
                <c:pt idx="548">
                  <c:v>0.45323000000000002</c:v>
                </c:pt>
                <c:pt idx="549">
                  <c:v>0.45406500000000005</c:v>
                </c:pt>
                <c:pt idx="550">
                  <c:v>0.45492999999999995</c:v>
                </c:pt>
                <c:pt idx="551">
                  <c:v>0.45574000000000003</c:v>
                </c:pt>
                <c:pt idx="552">
                  <c:v>0.45659</c:v>
                </c:pt>
                <c:pt idx="553">
                  <c:v>0.45742500000000003</c:v>
                </c:pt>
                <c:pt idx="554">
                  <c:v>0.45823999999999998</c:v>
                </c:pt>
                <c:pt idx="555">
                  <c:v>0.45907999999999999</c:v>
                </c:pt>
                <c:pt idx="556">
                  <c:v>0.45991499999999996</c:v>
                </c:pt>
                <c:pt idx="557">
                  <c:v>0.46073500000000001</c:v>
                </c:pt>
                <c:pt idx="558">
                  <c:v>0.46157500000000001</c:v>
                </c:pt>
                <c:pt idx="559">
                  <c:v>0.46241000000000004</c:v>
                </c:pt>
                <c:pt idx="560">
                  <c:v>0.46325000000000005</c:v>
                </c:pt>
                <c:pt idx="561">
                  <c:v>0.46406500000000001</c:v>
                </c:pt>
                <c:pt idx="562">
                  <c:v>0.46490500000000001</c:v>
                </c:pt>
                <c:pt idx="563">
                  <c:v>0.46574499999999996</c:v>
                </c:pt>
                <c:pt idx="564">
                  <c:v>0.46658499999999997</c:v>
                </c:pt>
                <c:pt idx="565">
                  <c:v>0.46740999999999999</c:v>
                </c:pt>
                <c:pt idx="566">
                  <c:v>0.46824000000000005</c:v>
                </c:pt>
                <c:pt idx="567">
                  <c:v>0.46908500000000003</c:v>
                </c:pt>
                <c:pt idx="568">
                  <c:v>0.46992500000000004</c:v>
                </c:pt>
                <c:pt idx="569">
                  <c:v>0.47076499999999999</c:v>
                </c:pt>
                <c:pt idx="570">
                  <c:v>0.47102000000000005</c:v>
                </c:pt>
                <c:pt idx="571">
                  <c:v>0.47114500000000004</c:v>
                </c:pt>
                <c:pt idx="572">
                  <c:v>0.47123499999999996</c:v>
                </c:pt>
                <c:pt idx="573">
                  <c:v>0.47134999999999999</c:v>
                </c:pt>
                <c:pt idx="574">
                  <c:v>0.47148000000000001</c:v>
                </c:pt>
                <c:pt idx="575">
                  <c:v>0.47153499999999998</c:v>
                </c:pt>
              </c:numCache>
            </c:numRef>
          </c:xVal>
          <c:yVal>
            <c:numRef>
              <c:f>'Blue Additive'!$G$2:$G$577</c:f>
              <c:numCache>
                <c:formatCode>General</c:formatCode>
                <c:ptCount val="576"/>
                <c:pt idx="0">
                  <c:v>-3.9124868701842074E-4</c:v>
                </c:pt>
                <c:pt idx="1">
                  <c:v>4.2646106885007855E-2</c:v>
                </c:pt>
                <c:pt idx="2">
                  <c:v>8.5461402391429089E-2</c:v>
                </c:pt>
                <c:pt idx="3">
                  <c:v>0.12803348925456859</c:v>
                </c:pt>
                <c:pt idx="4">
                  <c:v>0.1707536161614448</c:v>
                </c:pt>
                <c:pt idx="5">
                  <c:v>0.21324110871387761</c:v>
                </c:pt>
                <c:pt idx="6">
                  <c:v>0.25571802697747209</c:v>
                </c:pt>
                <c:pt idx="7">
                  <c:v>0.29827953955177328</c:v>
                </c:pt>
                <c:pt idx="8">
                  <c:v>0.34073530923769113</c:v>
                </c:pt>
                <c:pt idx="9">
                  <c:v>0.38314878176825556</c:v>
                </c:pt>
                <c:pt idx="10">
                  <c:v>0.42591120583048514</c:v>
                </c:pt>
                <c:pt idx="11">
                  <c:v>0.46828238120569621</c:v>
                </c:pt>
                <c:pt idx="12">
                  <c:v>0.5106958537362607</c:v>
                </c:pt>
                <c:pt idx="13">
                  <c:v>0.55331023775475352</c:v>
                </c:pt>
                <c:pt idx="14">
                  <c:v>0.5927734836994224</c:v>
                </c:pt>
                <c:pt idx="15">
                  <c:v>0.62552205623174795</c:v>
                </c:pt>
                <c:pt idx="16">
                  <c:v>0.6536073673863676</c:v>
                </c:pt>
                <c:pt idx="17">
                  <c:v>0.67807627175827634</c:v>
                </c:pt>
                <c:pt idx="18">
                  <c:v>0.69758583466500579</c:v>
                </c:pt>
                <c:pt idx="19">
                  <c:v>0.71563614571204481</c:v>
                </c:pt>
                <c:pt idx="20">
                  <c:v>0.72820897514082594</c:v>
                </c:pt>
                <c:pt idx="21">
                  <c:v>0.73806421233815478</c:v>
                </c:pt>
                <c:pt idx="22">
                  <c:v>0.74637560336508668</c:v>
                </c:pt>
                <c:pt idx="23">
                  <c:v>0.75208571933778801</c:v>
                </c:pt>
                <c:pt idx="24">
                  <c:v>0.75632600916196058</c:v>
                </c:pt>
                <c:pt idx="25">
                  <c:v>0.75973093016790472</c:v>
                </c:pt>
                <c:pt idx="26">
                  <c:v>0.76183521364673346</c:v>
                </c:pt>
                <c:pt idx="27">
                  <c:v>0.7640135171474306</c:v>
                </c:pt>
                <c:pt idx="28">
                  <c:v>0.765726551939241</c:v>
                </c:pt>
                <c:pt idx="29">
                  <c:v>0.76663594077933783</c:v>
                </c:pt>
                <c:pt idx="30">
                  <c:v>0.76887769001306505</c:v>
                </c:pt>
                <c:pt idx="31">
                  <c:v>0.77011488180715026</c:v>
                </c:pt>
                <c:pt idx="32">
                  <c:v>0.77148953935613396</c:v>
                </c:pt>
                <c:pt idx="33">
                  <c:v>0.77221916528597911</c:v>
                </c:pt>
                <c:pt idx="34">
                  <c:v>0.77266328541718921</c:v>
                </c:pt>
                <c:pt idx="35">
                  <c:v>0.77420713158758625</c:v>
                </c:pt>
                <c:pt idx="36">
                  <c:v>0.7750847975611681</c:v>
                </c:pt>
                <c:pt idx="37">
                  <c:v>0.77585672064636657</c:v>
                </c:pt>
                <c:pt idx="38">
                  <c:v>0.77687185237484679</c:v>
                </c:pt>
                <c:pt idx="39">
                  <c:v>0.77815134132428543</c:v>
                </c:pt>
                <c:pt idx="40">
                  <c:v>0.77838397567872886</c:v>
                </c:pt>
                <c:pt idx="41">
                  <c:v>0.7793673845406941</c:v>
                </c:pt>
                <c:pt idx="42">
                  <c:v>0.77973748465003578</c:v>
                </c:pt>
                <c:pt idx="43">
                  <c:v>0.78086893355573772</c:v>
                </c:pt>
                <c:pt idx="44">
                  <c:v>0.78195808530608624</c:v>
                </c:pt>
                <c:pt idx="45">
                  <c:v>0.78230703683775138</c:v>
                </c:pt>
                <c:pt idx="46">
                  <c:v>0.78399892305188512</c:v>
                </c:pt>
                <c:pt idx="47">
                  <c:v>0.78468625182637686</c:v>
                </c:pt>
                <c:pt idx="48">
                  <c:v>0.7849611833361736</c:v>
                </c:pt>
                <c:pt idx="49">
                  <c:v>0.78555334351112038</c:v>
                </c:pt>
                <c:pt idx="50">
                  <c:v>0.78649445521773231</c:v>
                </c:pt>
                <c:pt idx="51">
                  <c:v>0.78762590412343425</c:v>
                </c:pt>
                <c:pt idx="52">
                  <c:v>0.78824978716489602</c:v>
                </c:pt>
                <c:pt idx="53">
                  <c:v>0.78885252162868114</c:v>
                </c:pt>
                <c:pt idx="54">
                  <c:v>0.78941295893711294</c:v>
                </c:pt>
                <c:pt idx="55">
                  <c:v>0.78963501900271804</c:v>
                </c:pt>
                <c:pt idx="56">
                  <c:v>0.79047038782094647</c:v>
                </c:pt>
                <c:pt idx="57">
                  <c:v>0.79148551954942681</c:v>
                </c:pt>
                <c:pt idx="58">
                  <c:v>0.79239490838952364</c:v>
                </c:pt>
                <c:pt idx="59">
                  <c:v>0.7936109516059322</c:v>
                </c:pt>
                <c:pt idx="60">
                  <c:v>0.79416081462552568</c:v>
                </c:pt>
                <c:pt idx="61">
                  <c:v>0.7942454089362323</c:v>
                </c:pt>
                <c:pt idx="62">
                  <c:v>0.79477412337814912</c:v>
                </c:pt>
                <c:pt idx="63">
                  <c:v>0.79553547217450926</c:v>
                </c:pt>
                <c:pt idx="64">
                  <c:v>0.79587384941733608</c:v>
                </c:pt>
                <c:pt idx="65">
                  <c:v>0.79726965554399631</c:v>
                </c:pt>
                <c:pt idx="66">
                  <c:v>0.79783009285242812</c:v>
                </c:pt>
                <c:pt idx="67">
                  <c:v>0.79776664711939815</c:v>
                </c:pt>
                <c:pt idx="68">
                  <c:v>0.79851742162691997</c:v>
                </c:pt>
                <c:pt idx="69">
                  <c:v>0.79924704755676512</c:v>
                </c:pt>
                <c:pt idx="70">
                  <c:v>0.80012471353034698</c:v>
                </c:pt>
                <c:pt idx="71">
                  <c:v>0.80024103070756869</c:v>
                </c:pt>
                <c:pt idx="72">
                  <c:v>0.80110812239231222</c:v>
                </c:pt>
                <c:pt idx="73">
                  <c:v>0.80085433946019213</c:v>
                </c:pt>
                <c:pt idx="74">
                  <c:v>0.80212325412079244</c:v>
                </c:pt>
                <c:pt idx="75">
                  <c:v>0.80280000860644596</c:v>
                </c:pt>
                <c:pt idx="76">
                  <c:v>0.80323355444881772</c:v>
                </c:pt>
                <c:pt idx="77">
                  <c:v>0.80336044591487765</c:v>
                </c:pt>
                <c:pt idx="78">
                  <c:v>0.80524266932810151</c:v>
                </c:pt>
                <c:pt idx="79">
                  <c:v>0.80477740061921466</c:v>
                </c:pt>
                <c:pt idx="80">
                  <c:v>0.80572908661466491</c:v>
                </c:pt>
                <c:pt idx="81">
                  <c:v>0.80591942381375503</c:v>
                </c:pt>
                <c:pt idx="82">
                  <c:v>0.8066596240324384</c:v>
                </c:pt>
                <c:pt idx="83">
                  <c:v>0.8076641814720803</c:v>
                </c:pt>
                <c:pt idx="84">
                  <c:v>0.80780164722697878</c:v>
                </c:pt>
                <c:pt idx="85">
                  <c:v>0.80888022468848897</c:v>
                </c:pt>
                <c:pt idx="86">
                  <c:v>0.8090071161545489</c:v>
                </c:pt>
                <c:pt idx="87">
                  <c:v>0.8091128590429324</c:v>
                </c:pt>
                <c:pt idx="88">
                  <c:v>0.80933491910853739</c:v>
                </c:pt>
                <c:pt idx="89">
                  <c:v>0.81032890225934096</c:v>
                </c:pt>
                <c:pt idx="90">
                  <c:v>0.81032890225934096</c:v>
                </c:pt>
                <c:pt idx="91">
                  <c:v>0.81177757983019294</c:v>
                </c:pt>
                <c:pt idx="92">
                  <c:v>0.81183045127438458</c:v>
                </c:pt>
                <c:pt idx="93">
                  <c:v>0.81209480849534299</c:v>
                </c:pt>
                <c:pt idx="94">
                  <c:v>0.81283500871402647</c:v>
                </c:pt>
                <c:pt idx="95">
                  <c:v>0.81312051451266165</c:v>
                </c:pt>
                <c:pt idx="96">
                  <c:v>0.81397703190856674</c:v>
                </c:pt>
                <c:pt idx="97">
                  <c:v>0.81475952928260365</c:v>
                </c:pt>
                <c:pt idx="98">
                  <c:v>0.81481240072679528</c:v>
                </c:pt>
                <c:pt idx="99">
                  <c:v>0.81471723212725022</c:v>
                </c:pt>
                <c:pt idx="100">
                  <c:v>0.81522479799149039</c:v>
                </c:pt>
                <c:pt idx="101">
                  <c:v>0.81593327534365889</c:v>
                </c:pt>
                <c:pt idx="102">
                  <c:v>0.81652543551860568</c:v>
                </c:pt>
                <c:pt idx="103">
                  <c:v>0.81721276429309753</c:v>
                </c:pt>
                <c:pt idx="104">
                  <c:v>0.81764631013546929</c:v>
                </c:pt>
                <c:pt idx="105">
                  <c:v>0.81832306462112281</c:v>
                </c:pt>
                <c:pt idx="106">
                  <c:v>0.81859799613091944</c:v>
                </c:pt>
                <c:pt idx="107">
                  <c:v>0.81841823322066776</c:v>
                </c:pt>
                <c:pt idx="108">
                  <c:v>0.81874603617465613</c:v>
                </c:pt>
                <c:pt idx="109">
                  <c:v>0.81964485072591464</c:v>
                </c:pt>
                <c:pt idx="110">
                  <c:v>0.82045907096646664</c:v>
                </c:pt>
                <c:pt idx="111">
                  <c:v>0.82045907096646664</c:v>
                </c:pt>
                <c:pt idx="112">
                  <c:v>0.82101950827489834</c:v>
                </c:pt>
                <c:pt idx="113">
                  <c:v>0.82135788551772504</c:v>
                </c:pt>
                <c:pt idx="114">
                  <c:v>0.82178085707125847</c:v>
                </c:pt>
                <c:pt idx="115">
                  <c:v>0.82164339131636011</c:v>
                </c:pt>
                <c:pt idx="116">
                  <c:v>0.822647948756002</c:v>
                </c:pt>
                <c:pt idx="117">
                  <c:v>0.82371595192867386</c:v>
                </c:pt>
                <c:pt idx="118">
                  <c:v>0.82355733759609884</c:v>
                </c:pt>
                <c:pt idx="119">
                  <c:v>0.82414949777104574</c:v>
                </c:pt>
                <c:pt idx="120">
                  <c:v>0.82370537763983565</c:v>
                </c:pt>
                <c:pt idx="121">
                  <c:v>0.82437155783665084</c:v>
                </c:pt>
                <c:pt idx="122">
                  <c:v>0.82502716374462759</c:v>
                </c:pt>
                <c:pt idx="123">
                  <c:v>0.82554530389770608</c:v>
                </c:pt>
                <c:pt idx="124">
                  <c:v>0.8260740183396228</c:v>
                </c:pt>
                <c:pt idx="125">
                  <c:v>0.82576736396331107</c:v>
                </c:pt>
                <c:pt idx="126">
                  <c:v>0.82615861265032953</c:v>
                </c:pt>
                <c:pt idx="127">
                  <c:v>0.82665560422573126</c:v>
                </c:pt>
                <c:pt idx="128">
                  <c:v>0.82694111002436632</c:v>
                </c:pt>
                <c:pt idx="129">
                  <c:v>0.82792451888633156</c:v>
                </c:pt>
                <c:pt idx="130">
                  <c:v>0.82818887610728986</c:v>
                </c:pt>
                <c:pt idx="131">
                  <c:v>0.82880218485991342</c:v>
                </c:pt>
                <c:pt idx="132">
                  <c:v>0.82907711636971015</c:v>
                </c:pt>
                <c:pt idx="133">
                  <c:v>0.82937319645718355</c:v>
                </c:pt>
                <c:pt idx="134">
                  <c:v>0.82962697938930363</c:v>
                </c:pt>
                <c:pt idx="135">
                  <c:v>0.82999707949864532</c:v>
                </c:pt>
                <c:pt idx="136">
                  <c:v>0.8302508624307654</c:v>
                </c:pt>
                <c:pt idx="137">
                  <c:v>0.83082187402803553</c:v>
                </c:pt>
                <c:pt idx="138">
                  <c:v>0.83104393409364052</c:v>
                </c:pt>
                <c:pt idx="139">
                  <c:v>0.83100163693828721</c:v>
                </c:pt>
                <c:pt idx="140">
                  <c:v>0.83178413431232412</c:v>
                </c:pt>
                <c:pt idx="141">
                  <c:v>0.83205906582212075</c:v>
                </c:pt>
                <c:pt idx="142">
                  <c:v>0.83233399733191749</c:v>
                </c:pt>
                <c:pt idx="143">
                  <c:v>0.83280984032964267</c:v>
                </c:pt>
                <c:pt idx="144">
                  <c:v>0.83366635772554776</c:v>
                </c:pt>
                <c:pt idx="145">
                  <c:v>0.83350774339297273</c:v>
                </c:pt>
                <c:pt idx="146">
                  <c:v>0.83382497205812289</c:v>
                </c:pt>
                <c:pt idx="147">
                  <c:v>0.83378267490276947</c:v>
                </c:pt>
                <c:pt idx="148">
                  <c:v>0.83432196363352473</c:v>
                </c:pt>
                <c:pt idx="149">
                  <c:v>0.8348718266531181</c:v>
                </c:pt>
                <c:pt idx="150">
                  <c:v>0.83553800684993329</c:v>
                </c:pt>
                <c:pt idx="151">
                  <c:v>0.83573891833786162</c:v>
                </c:pt>
                <c:pt idx="152">
                  <c:v>0.83568604689366988</c:v>
                </c:pt>
                <c:pt idx="153">
                  <c:v>0.83587638409275999</c:v>
                </c:pt>
                <c:pt idx="154">
                  <c:v>0.83639452424583849</c:v>
                </c:pt>
                <c:pt idx="155">
                  <c:v>0.83696553584310851</c:v>
                </c:pt>
                <c:pt idx="156">
                  <c:v>0.83733563595245031</c:v>
                </c:pt>
                <c:pt idx="157">
                  <c:v>0.83758941888457039</c:v>
                </c:pt>
                <c:pt idx="158">
                  <c:v>0.83762114175108537</c:v>
                </c:pt>
                <c:pt idx="159">
                  <c:v>0.83750482457386377</c:v>
                </c:pt>
                <c:pt idx="160">
                  <c:v>0.83866799634608058</c:v>
                </c:pt>
                <c:pt idx="161">
                  <c:v>0.83868914492375735</c:v>
                </c:pt>
                <c:pt idx="162">
                  <c:v>0.83929187938754246</c:v>
                </c:pt>
                <c:pt idx="163">
                  <c:v>0.83946106800895581</c:v>
                </c:pt>
                <c:pt idx="164">
                  <c:v>0.8399051881401659</c:v>
                </c:pt>
                <c:pt idx="165">
                  <c:v>0.83964083091920749</c:v>
                </c:pt>
                <c:pt idx="166">
                  <c:v>0.84029643682718436</c:v>
                </c:pt>
                <c:pt idx="167">
                  <c:v>0.84077227982490943</c:v>
                </c:pt>
                <c:pt idx="168">
                  <c:v>0.84116352851192777</c:v>
                </c:pt>
                <c:pt idx="169">
                  <c:v>0.84159707435429965</c:v>
                </c:pt>
                <c:pt idx="170">
                  <c:v>0.84206234306318639</c:v>
                </c:pt>
                <c:pt idx="171">
                  <c:v>0.841766262975713</c:v>
                </c:pt>
                <c:pt idx="172">
                  <c:v>0.8418825801529346</c:v>
                </c:pt>
                <c:pt idx="173">
                  <c:v>0.84233727457298313</c:v>
                </c:pt>
                <c:pt idx="174">
                  <c:v>0.84287656330373828</c:v>
                </c:pt>
                <c:pt idx="175">
                  <c:v>0.84304575192515163</c:v>
                </c:pt>
                <c:pt idx="176">
                  <c:v>0.84357446636706834</c:v>
                </c:pt>
                <c:pt idx="177">
                  <c:v>0.84340527774565499</c:v>
                </c:pt>
                <c:pt idx="178">
                  <c:v>0.84347929776752339</c:v>
                </c:pt>
                <c:pt idx="179">
                  <c:v>0.84397628934292512</c:v>
                </c:pt>
                <c:pt idx="180">
                  <c:v>0.8439657150540868</c:v>
                </c:pt>
                <c:pt idx="181">
                  <c:v>0.84447328091832696</c:v>
                </c:pt>
                <c:pt idx="182">
                  <c:v>0.84563645269054377</c:v>
                </c:pt>
                <c:pt idx="183">
                  <c:v>0.84542496691377711</c:v>
                </c:pt>
                <c:pt idx="184">
                  <c:v>0.84614401855478383</c:v>
                </c:pt>
                <c:pt idx="185">
                  <c:v>0.84546726406913042</c:v>
                </c:pt>
                <c:pt idx="186">
                  <c:v>0.84564702697938221</c:v>
                </c:pt>
                <c:pt idx="187">
                  <c:v>0.84627091002084398</c:v>
                </c:pt>
                <c:pt idx="188">
                  <c:v>0.84652469295296395</c:v>
                </c:pt>
                <c:pt idx="189">
                  <c:v>0.84712742741674918</c:v>
                </c:pt>
                <c:pt idx="190">
                  <c:v>0.84670445586321563</c:v>
                </c:pt>
                <c:pt idx="191">
                  <c:v>0.84766671614750422</c:v>
                </c:pt>
                <c:pt idx="192">
                  <c:v>0.84715915028326416</c:v>
                </c:pt>
                <c:pt idx="193">
                  <c:v>0.84832232205548119</c:v>
                </c:pt>
                <c:pt idx="194">
                  <c:v>0.84785705334659434</c:v>
                </c:pt>
                <c:pt idx="195">
                  <c:v>0.8487029964536611</c:v>
                </c:pt>
                <c:pt idx="196">
                  <c:v>0.84852323354340953</c:v>
                </c:pt>
                <c:pt idx="197">
                  <c:v>0.84882988791972125</c:v>
                </c:pt>
                <c:pt idx="198">
                  <c:v>0.84863955072063113</c:v>
                </c:pt>
                <c:pt idx="199">
                  <c:v>0.8491471165848713</c:v>
                </c:pt>
                <c:pt idx="200">
                  <c:v>0.84952779098305131</c:v>
                </c:pt>
                <c:pt idx="201">
                  <c:v>0.85018339689102829</c:v>
                </c:pt>
                <c:pt idx="202">
                  <c:v>0.85061694273339994</c:v>
                </c:pt>
                <c:pt idx="203">
                  <c:v>0.85040545695663317</c:v>
                </c:pt>
                <c:pt idx="204">
                  <c:v>0.85016224831335141</c:v>
                </c:pt>
                <c:pt idx="205">
                  <c:v>0.85089187424319657</c:v>
                </c:pt>
                <c:pt idx="206">
                  <c:v>0.85139944010743684</c:v>
                </c:pt>
                <c:pt idx="207">
                  <c:v>0.8515369058623351</c:v>
                </c:pt>
                <c:pt idx="208">
                  <c:v>0.85231940323637201</c:v>
                </c:pt>
                <c:pt idx="209">
                  <c:v>0.85248859185778536</c:v>
                </c:pt>
                <c:pt idx="210">
                  <c:v>0.85176954021677853</c:v>
                </c:pt>
                <c:pt idx="211">
                  <c:v>0.85228768036985703</c:v>
                </c:pt>
                <c:pt idx="212">
                  <c:v>0.85236170039172543</c:v>
                </c:pt>
                <c:pt idx="213">
                  <c:v>0.85299615772202553</c:v>
                </c:pt>
                <c:pt idx="214">
                  <c:v>0.85312304918808546</c:v>
                </c:pt>
                <c:pt idx="215">
                  <c:v>0.8533979806978822</c:v>
                </c:pt>
                <c:pt idx="216">
                  <c:v>0.85383152654025407</c:v>
                </c:pt>
                <c:pt idx="217">
                  <c:v>0.85396899229515244</c:v>
                </c:pt>
                <c:pt idx="218">
                  <c:v>0.85385267511793062</c:v>
                </c:pt>
                <c:pt idx="219">
                  <c:v>0.85392669513979902</c:v>
                </c:pt>
                <c:pt idx="220">
                  <c:v>0.85443426100403908</c:v>
                </c:pt>
                <c:pt idx="221">
                  <c:v>0.85520618408923765</c:v>
                </c:pt>
                <c:pt idx="222">
                  <c:v>0.85497354973479422</c:v>
                </c:pt>
                <c:pt idx="223">
                  <c:v>0.85539652128832766</c:v>
                </c:pt>
                <c:pt idx="224">
                  <c:v>0.85571374995347771</c:v>
                </c:pt>
                <c:pt idx="225">
                  <c:v>0.85556570990974101</c:v>
                </c:pt>
                <c:pt idx="226">
                  <c:v>0.85598868146327456</c:v>
                </c:pt>
                <c:pt idx="227">
                  <c:v>0.85650682161635294</c:v>
                </c:pt>
                <c:pt idx="228">
                  <c:v>0.85649624732751461</c:v>
                </c:pt>
                <c:pt idx="229">
                  <c:v>0.85698266461407802</c:v>
                </c:pt>
                <c:pt idx="230">
                  <c:v>0.85630591012842461</c:v>
                </c:pt>
                <c:pt idx="231">
                  <c:v>0.85666543594892797</c:v>
                </c:pt>
                <c:pt idx="232">
                  <c:v>0.85681347599266466</c:v>
                </c:pt>
                <c:pt idx="233">
                  <c:v>0.85722587325735977</c:v>
                </c:pt>
                <c:pt idx="234">
                  <c:v>0.85740563616761145</c:v>
                </c:pt>
                <c:pt idx="235">
                  <c:v>0.85838904502957658</c:v>
                </c:pt>
                <c:pt idx="236">
                  <c:v>0.8582833021411933</c:v>
                </c:pt>
                <c:pt idx="237">
                  <c:v>0.85825157927467843</c:v>
                </c:pt>
                <c:pt idx="238">
                  <c:v>0.85786033058765998</c:v>
                </c:pt>
                <c:pt idx="239">
                  <c:v>0.85881201658311013</c:v>
                </c:pt>
                <c:pt idx="240">
                  <c:v>0.85912924524826029</c:v>
                </c:pt>
                <c:pt idx="241">
                  <c:v>0.85861110509518168</c:v>
                </c:pt>
                <c:pt idx="242">
                  <c:v>0.85917154240361349</c:v>
                </c:pt>
                <c:pt idx="243">
                  <c:v>0.85916096811477516</c:v>
                </c:pt>
                <c:pt idx="244">
                  <c:v>0.85940417675805691</c:v>
                </c:pt>
                <c:pt idx="245">
                  <c:v>0.85966853397901521</c:v>
                </c:pt>
                <c:pt idx="246">
                  <c:v>0.86019724842093215</c:v>
                </c:pt>
                <c:pt idx="247">
                  <c:v>0.86027126844280044</c:v>
                </c:pt>
                <c:pt idx="248">
                  <c:v>0.86101146866148393</c:v>
                </c:pt>
                <c:pt idx="249">
                  <c:v>0.86035586275350717</c:v>
                </c:pt>
                <c:pt idx="250">
                  <c:v>0.8606307942633038</c:v>
                </c:pt>
                <c:pt idx="251">
                  <c:v>0.86035586275350717</c:v>
                </c:pt>
                <c:pt idx="252">
                  <c:v>0.86120180586057393</c:v>
                </c:pt>
                <c:pt idx="253">
                  <c:v>0.86141329163734071</c:v>
                </c:pt>
                <c:pt idx="254">
                  <c:v>0.86187856034622756</c:v>
                </c:pt>
                <c:pt idx="255">
                  <c:v>0.86201602610112571</c:v>
                </c:pt>
                <c:pt idx="256">
                  <c:v>0.86217464043370085</c:v>
                </c:pt>
                <c:pt idx="257">
                  <c:v>0.86161420312526904</c:v>
                </c:pt>
                <c:pt idx="258">
                  <c:v>0.86205832325647913</c:v>
                </c:pt>
                <c:pt idx="259">
                  <c:v>0.86270335487561767</c:v>
                </c:pt>
                <c:pt idx="260">
                  <c:v>0.86242842336582104</c:v>
                </c:pt>
                <c:pt idx="261">
                  <c:v>0.86323206931753449</c:v>
                </c:pt>
                <c:pt idx="262">
                  <c:v>0.86303115782960604</c:v>
                </c:pt>
                <c:pt idx="263">
                  <c:v>0.86363389229339105</c:v>
                </c:pt>
                <c:pt idx="264">
                  <c:v>0.86310517785147445</c:v>
                </c:pt>
                <c:pt idx="265">
                  <c:v>0.86333781220591788</c:v>
                </c:pt>
                <c:pt idx="266">
                  <c:v>0.86355987227152298</c:v>
                </c:pt>
                <c:pt idx="267">
                  <c:v>0.86378193233712786</c:v>
                </c:pt>
                <c:pt idx="268">
                  <c:v>0.86463844973303305</c:v>
                </c:pt>
                <c:pt idx="269">
                  <c:v>0.8644692611116197</c:v>
                </c:pt>
                <c:pt idx="270">
                  <c:v>0.86386652664783448</c:v>
                </c:pt>
                <c:pt idx="271">
                  <c:v>0.86434236964555966</c:v>
                </c:pt>
                <c:pt idx="272">
                  <c:v>0.86495567839818321</c:v>
                </c:pt>
                <c:pt idx="273">
                  <c:v>0.86512486701959657</c:v>
                </c:pt>
                <c:pt idx="274">
                  <c:v>0.86509314415308158</c:v>
                </c:pt>
                <c:pt idx="275">
                  <c:v>0.86527290706333326</c:v>
                </c:pt>
                <c:pt idx="276">
                  <c:v>0.86527290706333326</c:v>
                </c:pt>
                <c:pt idx="277">
                  <c:v>0.86527290706333326</c:v>
                </c:pt>
                <c:pt idx="278">
                  <c:v>0.86500854984237496</c:v>
                </c:pt>
                <c:pt idx="279">
                  <c:v>0.86579104721641165</c:v>
                </c:pt>
                <c:pt idx="280">
                  <c:v>0.86590736439363347</c:v>
                </c:pt>
                <c:pt idx="281">
                  <c:v>0.86668986176767016</c:v>
                </c:pt>
                <c:pt idx="282">
                  <c:v>0.86643607883555007</c:v>
                </c:pt>
                <c:pt idx="283">
                  <c:v>0.86657354459044855</c:v>
                </c:pt>
                <c:pt idx="284">
                  <c:v>0.86628803879181338</c:v>
                </c:pt>
                <c:pt idx="285">
                  <c:v>0.86682732752256852</c:v>
                </c:pt>
                <c:pt idx="286">
                  <c:v>0.8670388132993353</c:v>
                </c:pt>
                <c:pt idx="287">
                  <c:v>0.86710225903236537</c:v>
                </c:pt>
                <c:pt idx="288">
                  <c:v>0.867377190542162</c:v>
                </c:pt>
                <c:pt idx="289">
                  <c:v>0.86685905038908362</c:v>
                </c:pt>
                <c:pt idx="290">
                  <c:v>0.86727144765377873</c:v>
                </c:pt>
                <c:pt idx="291">
                  <c:v>0.86770499349615049</c:v>
                </c:pt>
                <c:pt idx="292">
                  <c:v>0.86820198507155222</c:v>
                </c:pt>
                <c:pt idx="293">
                  <c:v>0.8675992506077671</c:v>
                </c:pt>
                <c:pt idx="294">
                  <c:v>0.8683817479818039</c:v>
                </c:pt>
                <c:pt idx="295">
                  <c:v>0.86796935071710879</c:v>
                </c:pt>
                <c:pt idx="296">
                  <c:v>0.86833945082645059</c:v>
                </c:pt>
                <c:pt idx="297">
                  <c:v>0.86827600509342051</c:v>
                </c:pt>
                <c:pt idx="298">
                  <c:v>0.86818083649387556</c:v>
                </c:pt>
                <c:pt idx="299">
                  <c:v>0.86894218529023559</c:v>
                </c:pt>
                <c:pt idx="300">
                  <c:v>0.86874127380230737</c:v>
                </c:pt>
                <c:pt idx="301">
                  <c:v>0.86925941395538575</c:v>
                </c:pt>
                <c:pt idx="302">
                  <c:v>0.86898448244558912</c:v>
                </c:pt>
                <c:pt idx="303">
                  <c:v>0.86906907675629574</c:v>
                </c:pt>
                <c:pt idx="304">
                  <c:v>0.86894218529023559</c:v>
                </c:pt>
                <c:pt idx="305">
                  <c:v>0.86992559415220105</c:v>
                </c:pt>
                <c:pt idx="306">
                  <c:v>0.87005248561826098</c:v>
                </c:pt>
                <c:pt idx="307">
                  <c:v>0.8698727227080093</c:v>
                </c:pt>
                <c:pt idx="308">
                  <c:v>0.87042258572760278</c:v>
                </c:pt>
                <c:pt idx="309">
                  <c:v>0.86948147402099085</c:v>
                </c:pt>
                <c:pt idx="310">
                  <c:v>0.87031684283921928</c:v>
                </c:pt>
                <c:pt idx="311">
                  <c:v>0.87026397139502776</c:v>
                </c:pt>
                <c:pt idx="312">
                  <c:v>0.87035913999457271</c:v>
                </c:pt>
                <c:pt idx="313">
                  <c:v>0.8707292401039145</c:v>
                </c:pt>
                <c:pt idx="314">
                  <c:v>0.87098302303603459</c:v>
                </c:pt>
                <c:pt idx="315">
                  <c:v>0.87045430859411765</c:v>
                </c:pt>
                <c:pt idx="316">
                  <c:v>0.87090900301416618</c:v>
                </c:pt>
                <c:pt idx="317">
                  <c:v>0.87061292292669279</c:v>
                </c:pt>
                <c:pt idx="318">
                  <c:v>0.87103589448022611</c:v>
                </c:pt>
                <c:pt idx="319">
                  <c:v>0.87132140027886129</c:v>
                </c:pt>
                <c:pt idx="320">
                  <c:v>0.87127910312350787</c:v>
                </c:pt>
                <c:pt idx="321">
                  <c:v>0.87175494612123294</c:v>
                </c:pt>
                <c:pt idx="322">
                  <c:v>0.87145886603375966</c:v>
                </c:pt>
                <c:pt idx="323">
                  <c:v>0.87158575749981959</c:v>
                </c:pt>
                <c:pt idx="324">
                  <c:v>0.87131082599002296</c:v>
                </c:pt>
                <c:pt idx="325">
                  <c:v>0.87220964054128147</c:v>
                </c:pt>
                <c:pt idx="326">
                  <c:v>0.87204045191986812</c:v>
                </c:pt>
                <c:pt idx="327">
                  <c:v>0.87219906625244314</c:v>
                </c:pt>
                <c:pt idx="328">
                  <c:v>0.87172322325471807</c:v>
                </c:pt>
                <c:pt idx="329">
                  <c:v>0.87223078911895813</c:v>
                </c:pt>
                <c:pt idx="330">
                  <c:v>0.87245284918456323</c:v>
                </c:pt>
                <c:pt idx="331">
                  <c:v>0.87201930334219147</c:v>
                </c:pt>
                <c:pt idx="332">
                  <c:v>0.87264318638365312</c:v>
                </c:pt>
                <c:pt idx="333">
                  <c:v>0.87310845509253998</c:v>
                </c:pt>
                <c:pt idx="334">
                  <c:v>0.87284409787158168</c:v>
                </c:pt>
                <c:pt idx="335">
                  <c:v>0.87279122642738993</c:v>
                </c:pt>
                <c:pt idx="336">
                  <c:v>0.87252686920643152</c:v>
                </c:pt>
                <c:pt idx="337">
                  <c:v>0.87329879229162999</c:v>
                </c:pt>
                <c:pt idx="338">
                  <c:v>0.87333051515814508</c:v>
                </c:pt>
                <c:pt idx="339">
                  <c:v>0.87342568375769003</c:v>
                </c:pt>
                <c:pt idx="340">
                  <c:v>0.87385922960006179</c:v>
                </c:pt>
                <c:pt idx="341">
                  <c:v>0.87291811789344997</c:v>
                </c:pt>
                <c:pt idx="342">
                  <c:v>0.87280180071622815</c:v>
                </c:pt>
                <c:pt idx="343">
                  <c:v>0.87353142664607331</c:v>
                </c:pt>
                <c:pt idx="344">
                  <c:v>0.87373233813400186</c:v>
                </c:pt>
                <c:pt idx="345">
                  <c:v>0.87371118955632521</c:v>
                </c:pt>
                <c:pt idx="346">
                  <c:v>0.87430334973127188</c:v>
                </c:pt>
                <c:pt idx="347">
                  <c:v>0.87398612106612183</c:v>
                </c:pt>
                <c:pt idx="348">
                  <c:v>0.87402841822147515</c:v>
                </c:pt>
                <c:pt idx="349">
                  <c:v>0.87450426121920022</c:v>
                </c:pt>
                <c:pt idx="350">
                  <c:v>0.87422932970940359</c:v>
                </c:pt>
                <c:pt idx="351">
                  <c:v>0.87434564688662519</c:v>
                </c:pt>
                <c:pt idx="352">
                  <c:v>0.87426105257591846</c:v>
                </c:pt>
                <c:pt idx="353">
                  <c:v>0.87427162686475679</c:v>
                </c:pt>
                <c:pt idx="354">
                  <c:v>0.87446196406384702</c:v>
                </c:pt>
                <c:pt idx="355">
                  <c:v>0.87452540979687698</c:v>
                </c:pt>
                <c:pt idx="356">
                  <c:v>0.87483206417318859</c:v>
                </c:pt>
                <c:pt idx="357">
                  <c:v>0.87509642139414712</c:v>
                </c:pt>
                <c:pt idx="358">
                  <c:v>0.87524446143788392</c:v>
                </c:pt>
                <c:pt idx="359">
                  <c:v>0.87536077861510553</c:v>
                </c:pt>
                <c:pt idx="360">
                  <c:v>0.87513871854950043</c:v>
                </c:pt>
                <c:pt idx="361">
                  <c:v>0.87499067850576362</c:v>
                </c:pt>
                <c:pt idx="362">
                  <c:v>0.87510699568298544</c:v>
                </c:pt>
                <c:pt idx="363">
                  <c:v>0.87526561001556047</c:v>
                </c:pt>
                <c:pt idx="364">
                  <c:v>0.87550881865884222</c:v>
                </c:pt>
                <c:pt idx="365">
                  <c:v>0.87594236450121388</c:v>
                </c:pt>
                <c:pt idx="366">
                  <c:v>0.87548767008116557</c:v>
                </c:pt>
                <c:pt idx="367">
                  <c:v>0.87526561001556047</c:v>
                </c:pt>
                <c:pt idx="368">
                  <c:v>0.87564628441374059</c:v>
                </c:pt>
                <c:pt idx="369">
                  <c:v>0.87566743299141725</c:v>
                </c:pt>
                <c:pt idx="370">
                  <c:v>0.8759529387900522</c:v>
                </c:pt>
                <c:pt idx="371">
                  <c:v>0.87593179021237555</c:v>
                </c:pt>
                <c:pt idx="372">
                  <c:v>0.8754665215034888</c:v>
                </c:pt>
                <c:pt idx="373">
                  <c:v>0.87601638452308228</c:v>
                </c:pt>
                <c:pt idx="374">
                  <c:v>0.87536077861510553</c:v>
                </c:pt>
                <c:pt idx="375">
                  <c:v>0.87637591034358575</c:v>
                </c:pt>
                <c:pt idx="376">
                  <c:v>0.87637591034358575</c:v>
                </c:pt>
                <c:pt idx="377">
                  <c:v>0.87637591034358575</c:v>
                </c:pt>
                <c:pt idx="378">
                  <c:v>0.87646050465429248</c:v>
                </c:pt>
                <c:pt idx="379">
                  <c:v>0.87638648463242408</c:v>
                </c:pt>
                <c:pt idx="380">
                  <c:v>0.87604810738959737</c:v>
                </c:pt>
                <c:pt idx="381">
                  <c:v>0.87623844458868738</c:v>
                </c:pt>
                <c:pt idx="382">
                  <c:v>0.87644993036545416</c:v>
                </c:pt>
                <c:pt idx="383">
                  <c:v>0.87612212741146556</c:v>
                </c:pt>
                <c:pt idx="384">
                  <c:v>0.87678830760828086</c:v>
                </c:pt>
                <c:pt idx="385">
                  <c:v>0.87642878178777739</c:v>
                </c:pt>
                <c:pt idx="386">
                  <c:v>0.87672486187525078</c:v>
                </c:pt>
                <c:pt idx="387">
                  <c:v>0.87696807051853254</c:v>
                </c:pt>
                <c:pt idx="388">
                  <c:v>0.87638648463242408</c:v>
                </c:pt>
                <c:pt idx="389">
                  <c:v>0.87702094196272429</c:v>
                </c:pt>
                <c:pt idx="390">
                  <c:v>0.87680945618595751</c:v>
                </c:pt>
                <c:pt idx="391">
                  <c:v>0.87723242773949084</c:v>
                </c:pt>
                <c:pt idx="392">
                  <c:v>0.87689405049666413</c:v>
                </c:pt>
                <c:pt idx="393">
                  <c:v>0.87695749622969421</c:v>
                </c:pt>
                <c:pt idx="394">
                  <c:v>0.87687290191898748</c:v>
                </c:pt>
                <c:pt idx="395">
                  <c:v>0.87655567325383743</c:v>
                </c:pt>
                <c:pt idx="396">
                  <c:v>0.87678830760828086</c:v>
                </c:pt>
                <c:pt idx="397">
                  <c:v>0.87724300202832917</c:v>
                </c:pt>
                <c:pt idx="398">
                  <c:v>0.87719013058413764</c:v>
                </c:pt>
                <c:pt idx="399">
                  <c:v>0.87683060476363406</c:v>
                </c:pt>
                <c:pt idx="400">
                  <c:v>0.87749678496044936</c:v>
                </c:pt>
                <c:pt idx="401">
                  <c:v>0.87641820749893906</c:v>
                </c:pt>
                <c:pt idx="402">
                  <c:v>0.87676715903060409</c:v>
                </c:pt>
                <c:pt idx="403">
                  <c:v>0.87748621067161092</c:v>
                </c:pt>
                <c:pt idx="404">
                  <c:v>0.87733817062787434</c:v>
                </c:pt>
                <c:pt idx="405">
                  <c:v>0.8773275963390359</c:v>
                </c:pt>
                <c:pt idx="406">
                  <c:v>0.87694692194085588</c:v>
                </c:pt>
                <c:pt idx="407">
                  <c:v>0.87720070487297597</c:v>
                </c:pt>
                <c:pt idx="408">
                  <c:v>0.87707381340691581</c:v>
                </c:pt>
                <c:pt idx="409">
                  <c:v>0.87759195355999442</c:v>
                </c:pt>
                <c:pt idx="410">
                  <c:v>0.87767654787070104</c:v>
                </c:pt>
                <c:pt idx="411">
                  <c:v>0.87751793353812602</c:v>
                </c:pt>
                <c:pt idx="412">
                  <c:v>0.87731702205019757</c:v>
                </c:pt>
                <c:pt idx="413">
                  <c:v>0.87723242773949084</c:v>
                </c:pt>
                <c:pt idx="414">
                  <c:v>0.87705266482923916</c:v>
                </c:pt>
                <c:pt idx="415">
                  <c:v>0.87721127916181418</c:v>
                </c:pt>
                <c:pt idx="416">
                  <c:v>0.87728529918368259</c:v>
                </c:pt>
                <c:pt idx="417">
                  <c:v>0.87775056789256944</c:v>
                </c:pt>
                <c:pt idx="418">
                  <c:v>0.87775056789256944</c:v>
                </c:pt>
                <c:pt idx="419">
                  <c:v>0.87733817062787434</c:v>
                </c:pt>
                <c:pt idx="420">
                  <c:v>0.87698921909620908</c:v>
                </c:pt>
                <c:pt idx="421">
                  <c:v>0.87748621067161092</c:v>
                </c:pt>
                <c:pt idx="422">
                  <c:v>0.87728529918368259</c:v>
                </c:pt>
                <c:pt idx="423">
                  <c:v>0.87768712215953937</c:v>
                </c:pt>
                <c:pt idx="424">
                  <c:v>0.87784573649211439</c:v>
                </c:pt>
                <c:pt idx="425">
                  <c:v>0.87740161636090419</c:v>
                </c:pt>
                <c:pt idx="426">
                  <c:v>0.87719013058413764</c:v>
                </c:pt>
                <c:pt idx="427">
                  <c:v>0.87713725913994589</c:v>
                </c:pt>
                <c:pt idx="428">
                  <c:v>0.87735931920555099</c:v>
                </c:pt>
                <c:pt idx="429">
                  <c:v>0.87760252784883264</c:v>
                </c:pt>
                <c:pt idx="430">
                  <c:v>0.87778229075908432</c:v>
                </c:pt>
                <c:pt idx="431">
                  <c:v>0.87788803364746759</c:v>
                </c:pt>
                <c:pt idx="432">
                  <c:v>0.87698921909620908</c:v>
                </c:pt>
                <c:pt idx="433">
                  <c:v>0.87744391351625761</c:v>
                </c:pt>
                <c:pt idx="434">
                  <c:v>0.87715840771762255</c:v>
                </c:pt>
                <c:pt idx="435">
                  <c:v>0.87727472489484426</c:v>
                </c:pt>
                <c:pt idx="436">
                  <c:v>0.87720070487297597</c:v>
                </c:pt>
                <c:pt idx="437">
                  <c:v>0.87749678496044936</c:v>
                </c:pt>
                <c:pt idx="438">
                  <c:v>0.87716898200646076</c:v>
                </c:pt>
                <c:pt idx="439">
                  <c:v>0.87708438769575414</c:v>
                </c:pt>
                <c:pt idx="440">
                  <c:v>0.87668256471989736</c:v>
                </c:pt>
                <c:pt idx="441">
                  <c:v>0.87672486187525078</c:v>
                </c:pt>
                <c:pt idx="442">
                  <c:v>0.87728529918368259</c:v>
                </c:pt>
                <c:pt idx="443">
                  <c:v>0.87743333922741928</c:v>
                </c:pt>
                <c:pt idx="444">
                  <c:v>0.87724300202832917</c:v>
                </c:pt>
                <c:pt idx="445">
                  <c:v>0.87687290191898748</c:v>
                </c:pt>
                <c:pt idx="446">
                  <c:v>0.87678830760828086</c:v>
                </c:pt>
                <c:pt idx="447">
                  <c:v>0.87670371329757413</c:v>
                </c:pt>
                <c:pt idx="448">
                  <c:v>0.87689405049666413</c:v>
                </c:pt>
                <c:pt idx="449">
                  <c:v>0.87665084185338238</c:v>
                </c:pt>
                <c:pt idx="450">
                  <c:v>0.87676715903060409</c:v>
                </c:pt>
                <c:pt idx="451">
                  <c:v>0.87637591034358575</c:v>
                </c:pt>
                <c:pt idx="452">
                  <c:v>0.87585777019050726</c:v>
                </c:pt>
                <c:pt idx="453">
                  <c:v>0.87659797040919074</c:v>
                </c:pt>
                <c:pt idx="454">
                  <c:v>0.87642878178777739</c:v>
                </c:pt>
                <c:pt idx="455">
                  <c:v>0.87635476176590899</c:v>
                </c:pt>
                <c:pt idx="456">
                  <c:v>0.87686232763014926</c:v>
                </c:pt>
                <c:pt idx="457">
                  <c:v>0.87633361318823233</c:v>
                </c:pt>
                <c:pt idx="458">
                  <c:v>0.87633361318823233</c:v>
                </c:pt>
                <c:pt idx="459">
                  <c:v>0.8753925014816204</c:v>
                </c:pt>
                <c:pt idx="460">
                  <c:v>0.87562513583606383</c:v>
                </c:pt>
                <c:pt idx="461">
                  <c:v>0.87591064163469901</c:v>
                </c:pt>
                <c:pt idx="462">
                  <c:v>0.87590006734586068</c:v>
                </c:pt>
                <c:pt idx="463">
                  <c:v>0.87584719590166893</c:v>
                </c:pt>
                <c:pt idx="464">
                  <c:v>0.8754665215034888</c:v>
                </c:pt>
                <c:pt idx="465">
                  <c:v>0.874906084195057</c:v>
                </c:pt>
                <c:pt idx="466">
                  <c:v>0.87496952992808708</c:v>
                </c:pt>
                <c:pt idx="467">
                  <c:v>0.87492723277273377</c:v>
                </c:pt>
                <c:pt idx="468">
                  <c:v>0.87477919272899707</c:v>
                </c:pt>
                <c:pt idx="469">
                  <c:v>0.87518101570485385</c:v>
                </c:pt>
                <c:pt idx="470">
                  <c:v>0.87484263846202714</c:v>
                </c:pt>
                <c:pt idx="471">
                  <c:v>0.87396497248844518</c:v>
                </c:pt>
                <c:pt idx="472">
                  <c:v>0.87411301253218199</c:v>
                </c:pt>
                <c:pt idx="473">
                  <c:v>0.87429277544243367</c:v>
                </c:pt>
                <c:pt idx="474">
                  <c:v>0.87344683233536669</c:v>
                </c:pt>
                <c:pt idx="475">
                  <c:v>0.87393324962193009</c:v>
                </c:pt>
                <c:pt idx="476">
                  <c:v>0.87381693244470848</c:v>
                </c:pt>
                <c:pt idx="477">
                  <c:v>0.87352085235723509</c:v>
                </c:pt>
                <c:pt idx="478">
                  <c:v>0.87317190082557006</c:v>
                </c:pt>
                <c:pt idx="479">
                  <c:v>0.87231538342966475</c:v>
                </c:pt>
                <c:pt idx="480">
                  <c:v>0.87243170060688657</c:v>
                </c:pt>
                <c:pt idx="481">
                  <c:v>0.87284409787158168</c:v>
                </c:pt>
                <c:pt idx="482">
                  <c:v>0.8721461948082514</c:v>
                </c:pt>
                <c:pt idx="483">
                  <c:v>0.87185011472077789</c:v>
                </c:pt>
                <c:pt idx="484">
                  <c:v>0.87134254885653784</c:v>
                </c:pt>
                <c:pt idx="485">
                  <c:v>0.87160690607749625</c:v>
                </c:pt>
                <c:pt idx="486">
                  <c:v>0.87079268583694436</c:v>
                </c:pt>
                <c:pt idx="487">
                  <c:v>0.87067636865972275</c:v>
                </c:pt>
                <c:pt idx="488">
                  <c:v>0.87060234863785446</c:v>
                </c:pt>
                <c:pt idx="489">
                  <c:v>0.87025339710618943</c:v>
                </c:pt>
                <c:pt idx="490">
                  <c:v>0.87010535706245273</c:v>
                </c:pt>
                <c:pt idx="491">
                  <c:v>0.87007363419593753</c:v>
                </c:pt>
                <c:pt idx="492">
                  <c:v>0.86870955093579227</c:v>
                </c:pt>
                <c:pt idx="493">
                  <c:v>0.86835002511528891</c:v>
                </c:pt>
                <c:pt idx="494">
                  <c:v>0.86819141078271389</c:v>
                </c:pt>
                <c:pt idx="495">
                  <c:v>0.86829715367109717</c:v>
                </c:pt>
                <c:pt idx="496">
                  <c:v>0.86766269634079696</c:v>
                </c:pt>
                <c:pt idx="497">
                  <c:v>0.86708111045468861</c:v>
                </c:pt>
                <c:pt idx="498">
                  <c:v>0.8661822959034301</c:v>
                </c:pt>
                <c:pt idx="499">
                  <c:v>0.86656297030161022</c:v>
                </c:pt>
                <c:pt idx="500">
                  <c:v>0.86537864995171654</c:v>
                </c:pt>
                <c:pt idx="501">
                  <c:v>0.86512486701959657</c:v>
                </c:pt>
                <c:pt idx="502">
                  <c:v>0.86435294393439799</c:v>
                </c:pt>
                <c:pt idx="503">
                  <c:v>0.86358102084919952</c:v>
                </c:pt>
                <c:pt idx="504">
                  <c:v>0.86311575214031278</c:v>
                </c:pt>
                <c:pt idx="505">
                  <c:v>0.86253416625420432</c:v>
                </c:pt>
                <c:pt idx="506">
                  <c:v>0.86181511461319749</c:v>
                </c:pt>
                <c:pt idx="507">
                  <c:v>0.86103261723916058</c:v>
                </c:pt>
                <c:pt idx="508">
                  <c:v>0.86053562566375885</c:v>
                </c:pt>
                <c:pt idx="509">
                  <c:v>0.85968968255669209</c:v>
                </c:pt>
                <c:pt idx="510">
                  <c:v>0.85885431373846344</c:v>
                </c:pt>
                <c:pt idx="511">
                  <c:v>0.85851593649563673</c:v>
                </c:pt>
                <c:pt idx="512">
                  <c:v>0.8574585076118032</c:v>
                </c:pt>
                <c:pt idx="513">
                  <c:v>0.85624246439539453</c:v>
                </c:pt>
                <c:pt idx="514">
                  <c:v>0.85516388693388423</c:v>
                </c:pt>
                <c:pt idx="515">
                  <c:v>0.85491010400176415</c:v>
                </c:pt>
                <c:pt idx="516">
                  <c:v>0.85411703233888903</c:v>
                </c:pt>
                <c:pt idx="517">
                  <c:v>0.85222423463682695</c:v>
                </c:pt>
                <c:pt idx="518">
                  <c:v>0.85180126308329362</c:v>
                </c:pt>
                <c:pt idx="519">
                  <c:v>0.85003535684729148</c:v>
                </c:pt>
                <c:pt idx="520">
                  <c:v>0.84941147380582971</c:v>
                </c:pt>
                <c:pt idx="521">
                  <c:v>0.84768786472518098</c:v>
                </c:pt>
                <c:pt idx="522">
                  <c:v>0.84668330728553909</c:v>
                </c:pt>
                <c:pt idx="523">
                  <c:v>0.84578449273428058</c:v>
                </c:pt>
                <c:pt idx="524">
                  <c:v>0.84448385520716529</c:v>
                </c:pt>
                <c:pt idx="525">
                  <c:v>0.84299288048095988</c:v>
                </c:pt>
                <c:pt idx="526">
                  <c:v>0.84200947161899464</c:v>
                </c:pt>
                <c:pt idx="527">
                  <c:v>0.8414701828882396</c:v>
                </c:pt>
                <c:pt idx="528">
                  <c:v>0.83890063070052401</c:v>
                </c:pt>
                <c:pt idx="529">
                  <c:v>0.83768458748411534</c:v>
                </c:pt>
                <c:pt idx="530">
                  <c:v>0.83564374973831657</c:v>
                </c:pt>
                <c:pt idx="531">
                  <c:v>0.8347237866093814</c:v>
                </c:pt>
                <c:pt idx="532">
                  <c:v>0.83269352315242096</c:v>
                </c:pt>
                <c:pt idx="533">
                  <c:v>0.83094876549409558</c:v>
                </c:pt>
                <c:pt idx="534">
                  <c:v>0.82915113639157845</c:v>
                </c:pt>
                <c:pt idx="535">
                  <c:v>0.82719489295648641</c:v>
                </c:pt>
                <c:pt idx="536">
                  <c:v>0.82566162107492769</c:v>
                </c:pt>
                <c:pt idx="537">
                  <c:v>0.82326125750862544</c:v>
                </c:pt>
                <c:pt idx="538">
                  <c:v>0.82189717424848019</c:v>
                </c:pt>
                <c:pt idx="539">
                  <c:v>0.819401642082633</c:v>
                </c:pt>
                <c:pt idx="540">
                  <c:v>0.81822789602157775</c:v>
                </c:pt>
                <c:pt idx="541">
                  <c:v>0.81555260094547877</c:v>
                </c:pt>
                <c:pt idx="542">
                  <c:v>0.81318396024569162</c:v>
                </c:pt>
                <c:pt idx="543">
                  <c:v>0.81109025105570109</c:v>
                </c:pt>
                <c:pt idx="544">
                  <c:v>0.80827749022470385</c:v>
                </c:pt>
                <c:pt idx="545">
                  <c:v>0.8057608094811799</c:v>
                </c:pt>
                <c:pt idx="546">
                  <c:v>0.80274713716225421</c:v>
                </c:pt>
                <c:pt idx="547">
                  <c:v>0.80105525094812058</c:v>
                </c:pt>
                <c:pt idx="548">
                  <c:v>0.79791468716313485</c:v>
                </c:pt>
                <c:pt idx="549">
                  <c:v>0.79537685784193424</c:v>
                </c:pt>
                <c:pt idx="550">
                  <c:v>0.79250065127790703</c:v>
                </c:pt>
                <c:pt idx="551">
                  <c:v>0.78944468180362792</c:v>
                </c:pt>
                <c:pt idx="552">
                  <c:v>0.78610320653071386</c:v>
                </c:pt>
                <c:pt idx="553">
                  <c:v>0.78294149416805159</c:v>
                </c:pt>
                <c:pt idx="554">
                  <c:v>0.78037194198033599</c:v>
                </c:pt>
                <c:pt idx="555">
                  <c:v>0.77675553519762508</c:v>
                </c:pt>
                <c:pt idx="556">
                  <c:v>0.77313912841491428</c:v>
                </c:pt>
                <c:pt idx="557">
                  <c:v>0.76933238443311347</c:v>
                </c:pt>
                <c:pt idx="558">
                  <c:v>0.7665090493132779</c:v>
                </c:pt>
                <c:pt idx="559">
                  <c:v>0.7621524423118835</c:v>
                </c:pt>
                <c:pt idx="560">
                  <c:v>0.75877924417245446</c:v>
                </c:pt>
                <c:pt idx="561">
                  <c:v>0.75403138848404172</c:v>
                </c:pt>
                <c:pt idx="562">
                  <c:v>0.74998143585895916</c:v>
                </c:pt>
                <c:pt idx="563">
                  <c:v>0.74576229461246324</c:v>
                </c:pt>
                <c:pt idx="564">
                  <c:v>0.74112018181243389</c:v>
                </c:pt>
                <c:pt idx="565">
                  <c:v>0.73608682032538608</c:v>
                </c:pt>
                <c:pt idx="566">
                  <c:v>0.73203686770030341</c:v>
                </c:pt>
                <c:pt idx="567">
                  <c:v>0.72551253148705042</c:v>
                </c:pt>
                <c:pt idx="568">
                  <c:v>0.71896704669612055</c:v>
                </c:pt>
                <c:pt idx="569">
                  <c:v>0.70021883258575135</c:v>
                </c:pt>
                <c:pt idx="570">
                  <c:v>0.63917346312203938</c:v>
                </c:pt>
                <c:pt idx="571">
                  <c:v>0.59015106006751517</c:v>
                </c:pt>
                <c:pt idx="572">
                  <c:v>0.54407888359888645</c:v>
                </c:pt>
                <c:pt idx="573">
                  <c:v>0.49234946260174833</c:v>
                </c:pt>
                <c:pt idx="574">
                  <c:v>0.44378175396727237</c:v>
                </c:pt>
                <c:pt idx="575">
                  <c:v>0.42465286545872322</c:v>
                </c:pt>
              </c:numCache>
            </c:numRef>
          </c:yVal>
          <c:smooth val="1"/>
          <c:extLst>
            <c:ext xmlns:c16="http://schemas.microsoft.com/office/drawing/2014/chart" uri="{C3380CC4-5D6E-409C-BE32-E72D297353CC}">
              <c16:uniqueId val="{00000001-0319-46CC-AB8B-273A0C3F6109}"/>
            </c:ext>
          </c:extLst>
        </c:ser>
        <c:ser>
          <c:idx val="5"/>
          <c:order val="2"/>
          <c:tx>
            <c:v>Specimen 3 Additive</c:v>
          </c:tx>
          <c:spPr>
            <a:ln w="25400">
              <a:solidFill>
                <a:srgbClr val="FFC000"/>
              </a:solidFill>
            </a:ln>
          </c:spPr>
          <c:marker>
            <c:symbol val="none"/>
          </c:marker>
          <c:xVal>
            <c:numRef>
              <c:f>'Black Additive'!$H$2:$H$558</c:f>
              <c:numCache>
                <c:formatCode>General</c:formatCode>
                <c:ptCount val="557"/>
                <c:pt idx="0">
                  <c:v>1.4999999999999999E-5</c:v>
                </c:pt>
                <c:pt idx="1">
                  <c:v>4.7999999999999996E-4</c:v>
                </c:pt>
                <c:pt idx="2">
                  <c:v>9.7999999999999997E-4</c:v>
                </c:pt>
                <c:pt idx="3">
                  <c:v>1.5E-3</c:v>
                </c:pt>
                <c:pt idx="4">
                  <c:v>1.9949999999999998E-3</c:v>
                </c:pt>
                <c:pt idx="5">
                  <c:v>2.5000000000000001E-3</c:v>
                </c:pt>
                <c:pt idx="6">
                  <c:v>3.0400000000000002E-3</c:v>
                </c:pt>
                <c:pt idx="7">
                  <c:v>3.555E-3</c:v>
                </c:pt>
                <c:pt idx="8">
                  <c:v>4.0899999999999999E-3</c:v>
                </c:pt>
                <c:pt idx="9">
                  <c:v>4.6649999999999999E-3</c:v>
                </c:pt>
                <c:pt idx="10">
                  <c:v>5.2949999999999994E-3</c:v>
                </c:pt>
                <c:pt idx="11">
                  <c:v>5.8950000000000001E-3</c:v>
                </c:pt>
                <c:pt idx="12">
                  <c:v>6.6150000000000002E-3</c:v>
                </c:pt>
                <c:pt idx="13">
                  <c:v>7.4099999999999999E-3</c:v>
                </c:pt>
                <c:pt idx="14">
                  <c:v>8.26E-3</c:v>
                </c:pt>
                <c:pt idx="15">
                  <c:v>9.0849999999999993E-3</c:v>
                </c:pt>
                <c:pt idx="16">
                  <c:v>9.9249999999999998E-3</c:v>
                </c:pt>
                <c:pt idx="17">
                  <c:v>1.0765E-2</c:v>
                </c:pt>
                <c:pt idx="18">
                  <c:v>1.1594999999999999E-2</c:v>
                </c:pt>
                <c:pt idx="19">
                  <c:v>1.244E-2</c:v>
                </c:pt>
                <c:pt idx="20">
                  <c:v>1.3300000000000001E-2</c:v>
                </c:pt>
                <c:pt idx="21">
                  <c:v>1.4119999999999999E-2</c:v>
                </c:pt>
                <c:pt idx="22">
                  <c:v>1.494E-2</c:v>
                </c:pt>
                <c:pt idx="23">
                  <c:v>1.5790000000000002E-2</c:v>
                </c:pt>
                <c:pt idx="24">
                  <c:v>1.6625000000000001E-2</c:v>
                </c:pt>
                <c:pt idx="25">
                  <c:v>1.7469999999999999E-2</c:v>
                </c:pt>
                <c:pt idx="26">
                  <c:v>1.8294999999999999E-2</c:v>
                </c:pt>
                <c:pt idx="27">
                  <c:v>1.9134999999999999E-2</c:v>
                </c:pt>
                <c:pt idx="28">
                  <c:v>1.9975E-2</c:v>
                </c:pt>
                <c:pt idx="29">
                  <c:v>2.0815E-2</c:v>
                </c:pt>
                <c:pt idx="30">
                  <c:v>2.1649999999999999E-2</c:v>
                </c:pt>
                <c:pt idx="31">
                  <c:v>2.2464999999999999E-2</c:v>
                </c:pt>
                <c:pt idx="32">
                  <c:v>2.3314999999999999E-2</c:v>
                </c:pt>
                <c:pt idx="33">
                  <c:v>2.4154999999999999E-2</c:v>
                </c:pt>
                <c:pt idx="34">
                  <c:v>2.4990000000000002E-2</c:v>
                </c:pt>
                <c:pt idx="35">
                  <c:v>2.581E-2</c:v>
                </c:pt>
                <c:pt idx="36">
                  <c:v>2.665E-2</c:v>
                </c:pt>
                <c:pt idx="37">
                  <c:v>2.7474999999999999E-2</c:v>
                </c:pt>
                <c:pt idx="38">
                  <c:v>2.8305000000000004E-2</c:v>
                </c:pt>
                <c:pt idx="39">
                  <c:v>2.9125000000000002E-2</c:v>
                </c:pt>
                <c:pt idx="40">
                  <c:v>2.9975000000000002E-2</c:v>
                </c:pt>
                <c:pt idx="41">
                  <c:v>3.0825000000000002E-2</c:v>
                </c:pt>
                <c:pt idx="42">
                  <c:v>3.1660000000000001E-2</c:v>
                </c:pt>
                <c:pt idx="43">
                  <c:v>3.2485E-2</c:v>
                </c:pt>
                <c:pt idx="44">
                  <c:v>3.3309999999999999E-2</c:v>
                </c:pt>
                <c:pt idx="45">
                  <c:v>3.415E-2</c:v>
                </c:pt>
                <c:pt idx="46">
                  <c:v>3.4979999999999997E-2</c:v>
                </c:pt>
                <c:pt idx="47">
                  <c:v>3.5815E-2</c:v>
                </c:pt>
                <c:pt idx="48">
                  <c:v>3.6664999999999996E-2</c:v>
                </c:pt>
                <c:pt idx="49">
                  <c:v>3.7499999999999999E-2</c:v>
                </c:pt>
                <c:pt idx="50">
                  <c:v>3.8315000000000002E-2</c:v>
                </c:pt>
                <c:pt idx="51">
                  <c:v>3.9169999999999996E-2</c:v>
                </c:pt>
                <c:pt idx="52">
                  <c:v>3.9985E-2</c:v>
                </c:pt>
                <c:pt idx="53">
                  <c:v>4.0829999999999998E-2</c:v>
                </c:pt>
                <c:pt idx="54">
                  <c:v>4.1645000000000001E-2</c:v>
                </c:pt>
                <c:pt idx="55">
                  <c:v>4.249E-2</c:v>
                </c:pt>
                <c:pt idx="56">
                  <c:v>4.3310000000000001E-2</c:v>
                </c:pt>
                <c:pt idx="57">
                  <c:v>4.4155E-2</c:v>
                </c:pt>
                <c:pt idx="58">
                  <c:v>4.4979999999999999E-2</c:v>
                </c:pt>
                <c:pt idx="59">
                  <c:v>4.5815000000000002E-2</c:v>
                </c:pt>
                <c:pt idx="60">
                  <c:v>4.6650000000000004E-2</c:v>
                </c:pt>
                <c:pt idx="61">
                  <c:v>4.7510000000000004E-2</c:v>
                </c:pt>
                <c:pt idx="62">
                  <c:v>4.8309999999999999E-2</c:v>
                </c:pt>
                <c:pt idx="63">
                  <c:v>4.9159999999999995E-2</c:v>
                </c:pt>
                <c:pt idx="64">
                  <c:v>4.9985000000000002E-2</c:v>
                </c:pt>
                <c:pt idx="65">
                  <c:v>5.0814999999999999E-2</c:v>
                </c:pt>
                <c:pt idx="66">
                  <c:v>5.1654999999999993E-2</c:v>
                </c:pt>
                <c:pt idx="67">
                  <c:v>5.2475000000000008E-2</c:v>
                </c:pt>
                <c:pt idx="68">
                  <c:v>5.3310000000000003E-2</c:v>
                </c:pt>
                <c:pt idx="69">
                  <c:v>5.416E-2</c:v>
                </c:pt>
                <c:pt idx="70">
                  <c:v>5.4984999999999992E-2</c:v>
                </c:pt>
                <c:pt idx="71">
                  <c:v>5.5805000000000007E-2</c:v>
                </c:pt>
                <c:pt idx="72">
                  <c:v>5.6660000000000002E-2</c:v>
                </c:pt>
                <c:pt idx="73">
                  <c:v>5.7499999999999996E-2</c:v>
                </c:pt>
                <c:pt idx="74">
                  <c:v>5.8320000000000004E-2</c:v>
                </c:pt>
                <c:pt idx="75">
                  <c:v>5.9145000000000003E-2</c:v>
                </c:pt>
                <c:pt idx="76">
                  <c:v>5.9984999999999997E-2</c:v>
                </c:pt>
                <c:pt idx="77">
                  <c:v>6.0804999999999998E-2</c:v>
                </c:pt>
                <c:pt idx="78">
                  <c:v>6.1629999999999997E-2</c:v>
                </c:pt>
                <c:pt idx="79">
                  <c:v>6.2480000000000001E-2</c:v>
                </c:pt>
                <c:pt idx="80">
                  <c:v>6.3314999999999996E-2</c:v>
                </c:pt>
                <c:pt idx="81">
                  <c:v>6.4129999999999993E-2</c:v>
                </c:pt>
                <c:pt idx="82">
                  <c:v>6.498000000000001E-2</c:v>
                </c:pt>
                <c:pt idx="83">
                  <c:v>6.5820000000000004E-2</c:v>
                </c:pt>
                <c:pt idx="84">
                  <c:v>6.6640000000000005E-2</c:v>
                </c:pt>
                <c:pt idx="85">
                  <c:v>6.7500000000000004E-2</c:v>
                </c:pt>
                <c:pt idx="86">
                  <c:v>6.8315000000000001E-2</c:v>
                </c:pt>
                <c:pt idx="87">
                  <c:v>6.9150000000000003E-2</c:v>
                </c:pt>
                <c:pt idx="88">
                  <c:v>6.9980000000000001E-2</c:v>
                </c:pt>
                <c:pt idx="89">
                  <c:v>7.0830000000000004E-2</c:v>
                </c:pt>
                <c:pt idx="90">
                  <c:v>7.1650000000000005E-2</c:v>
                </c:pt>
                <c:pt idx="91">
                  <c:v>7.2480000000000003E-2</c:v>
                </c:pt>
                <c:pt idx="92">
                  <c:v>7.3329999999999992E-2</c:v>
                </c:pt>
                <c:pt idx="93">
                  <c:v>7.4154999999999999E-2</c:v>
                </c:pt>
                <c:pt idx="94">
                  <c:v>7.5005000000000002E-2</c:v>
                </c:pt>
                <c:pt idx="95">
                  <c:v>7.5814999999999994E-2</c:v>
                </c:pt>
                <c:pt idx="96">
                  <c:v>7.6659999999999992E-2</c:v>
                </c:pt>
                <c:pt idx="97">
                  <c:v>7.7470000000000011E-2</c:v>
                </c:pt>
                <c:pt idx="98">
                  <c:v>7.8320000000000001E-2</c:v>
                </c:pt>
                <c:pt idx="99">
                  <c:v>7.9149999999999998E-2</c:v>
                </c:pt>
                <c:pt idx="100">
                  <c:v>7.9995000000000011E-2</c:v>
                </c:pt>
                <c:pt idx="101">
                  <c:v>8.0814999999999998E-2</c:v>
                </c:pt>
                <c:pt idx="102">
                  <c:v>8.165E-2</c:v>
                </c:pt>
                <c:pt idx="103">
                  <c:v>8.2479999999999998E-2</c:v>
                </c:pt>
                <c:pt idx="104">
                  <c:v>8.3315E-2</c:v>
                </c:pt>
                <c:pt idx="105">
                  <c:v>8.4155000000000008E-2</c:v>
                </c:pt>
                <c:pt idx="106">
                  <c:v>8.4999999999999992E-2</c:v>
                </c:pt>
                <c:pt idx="107">
                  <c:v>8.5815000000000002E-2</c:v>
                </c:pt>
                <c:pt idx="108">
                  <c:v>8.665500000000001E-2</c:v>
                </c:pt>
                <c:pt idx="109">
                  <c:v>8.7480000000000002E-2</c:v>
                </c:pt>
                <c:pt idx="110">
                  <c:v>8.8315000000000005E-2</c:v>
                </c:pt>
                <c:pt idx="111">
                  <c:v>8.9159999999999989E-2</c:v>
                </c:pt>
                <c:pt idx="112">
                  <c:v>8.9964999999999989E-2</c:v>
                </c:pt>
                <c:pt idx="113">
                  <c:v>9.0819999999999998E-2</c:v>
                </c:pt>
                <c:pt idx="114">
                  <c:v>9.1659999999999991E-2</c:v>
                </c:pt>
                <c:pt idx="115">
                  <c:v>9.2484999999999998E-2</c:v>
                </c:pt>
                <c:pt idx="116">
                  <c:v>9.3304999999999999E-2</c:v>
                </c:pt>
                <c:pt idx="117">
                  <c:v>9.4134999999999996E-2</c:v>
                </c:pt>
                <c:pt idx="118">
                  <c:v>9.5000000000000001E-2</c:v>
                </c:pt>
                <c:pt idx="119">
                  <c:v>9.5805000000000001E-2</c:v>
                </c:pt>
                <c:pt idx="120">
                  <c:v>9.6645000000000009E-2</c:v>
                </c:pt>
                <c:pt idx="121">
                  <c:v>9.7470000000000001E-2</c:v>
                </c:pt>
                <c:pt idx="122">
                  <c:v>9.8309999999999995E-2</c:v>
                </c:pt>
                <c:pt idx="123">
                  <c:v>9.9145000000000011E-2</c:v>
                </c:pt>
                <c:pt idx="124">
                  <c:v>9.9985000000000004E-2</c:v>
                </c:pt>
                <c:pt idx="125">
                  <c:v>0.10083</c:v>
                </c:pt>
                <c:pt idx="126">
                  <c:v>0.10166500000000001</c:v>
                </c:pt>
                <c:pt idx="127">
                  <c:v>0.10249</c:v>
                </c:pt>
                <c:pt idx="128">
                  <c:v>0.10334000000000002</c:v>
                </c:pt>
                <c:pt idx="129">
                  <c:v>0.10415000000000001</c:v>
                </c:pt>
                <c:pt idx="130">
                  <c:v>0.10498499999999999</c:v>
                </c:pt>
                <c:pt idx="131">
                  <c:v>0.10581499999999999</c:v>
                </c:pt>
                <c:pt idx="132">
                  <c:v>0.10666</c:v>
                </c:pt>
                <c:pt idx="133">
                  <c:v>0.1075</c:v>
                </c:pt>
                <c:pt idx="134">
                  <c:v>0.108335</c:v>
                </c:pt>
                <c:pt idx="135">
                  <c:v>0.10913999999999999</c:v>
                </c:pt>
                <c:pt idx="136">
                  <c:v>0.109985</c:v>
                </c:pt>
                <c:pt idx="137">
                  <c:v>0.11081000000000001</c:v>
                </c:pt>
                <c:pt idx="138">
                  <c:v>0.11165499999999999</c:v>
                </c:pt>
                <c:pt idx="139">
                  <c:v>0.11249000000000001</c:v>
                </c:pt>
                <c:pt idx="140">
                  <c:v>0.11330999999999999</c:v>
                </c:pt>
                <c:pt idx="141">
                  <c:v>0.11413</c:v>
                </c:pt>
                <c:pt idx="142">
                  <c:v>0.114985</c:v>
                </c:pt>
                <c:pt idx="143">
                  <c:v>0.11579500000000001</c:v>
                </c:pt>
                <c:pt idx="144">
                  <c:v>0.11665</c:v>
                </c:pt>
                <c:pt idx="145">
                  <c:v>0.11748</c:v>
                </c:pt>
                <c:pt idx="146">
                  <c:v>0.11834</c:v>
                </c:pt>
                <c:pt idx="147">
                  <c:v>0.11915000000000001</c:v>
                </c:pt>
                <c:pt idx="148">
                  <c:v>0.11998500000000001</c:v>
                </c:pt>
                <c:pt idx="149">
                  <c:v>0.12082</c:v>
                </c:pt>
                <c:pt idx="150">
                  <c:v>0.12164999999999999</c:v>
                </c:pt>
                <c:pt idx="151">
                  <c:v>0.122485</c:v>
                </c:pt>
                <c:pt idx="152">
                  <c:v>0.12332499999999999</c:v>
                </c:pt>
                <c:pt idx="153">
                  <c:v>0.12415499999999999</c:v>
                </c:pt>
                <c:pt idx="154">
                  <c:v>0.12499</c:v>
                </c:pt>
                <c:pt idx="155">
                  <c:v>0.12581500000000001</c:v>
                </c:pt>
                <c:pt idx="156">
                  <c:v>0.12664</c:v>
                </c:pt>
                <c:pt idx="157">
                  <c:v>0.12748999999999999</c:v>
                </c:pt>
                <c:pt idx="158">
                  <c:v>0.128335</c:v>
                </c:pt>
                <c:pt idx="159">
                  <c:v>0.12915000000000001</c:v>
                </c:pt>
                <c:pt idx="160">
                  <c:v>0.12998999999999999</c:v>
                </c:pt>
                <c:pt idx="161">
                  <c:v>0.130825</c:v>
                </c:pt>
                <c:pt idx="162">
                  <c:v>0.13164999999999999</c:v>
                </c:pt>
                <c:pt idx="163">
                  <c:v>0.13250000000000001</c:v>
                </c:pt>
                <c:pt idx="164">
                  <c:v>0.13331500000000002</c:v>
                </c:pt>
                <c:pt idx="165">
                  <c:v>0.13414999999999999</c:v>
                </c:pt>
                <c:pt idx="166">
                  <c:v>0.13498499999999999</c:v>
                </c:pt>
                <c:pt idx="167">
                  <c:v>0.13581000000000001</c:v>
                </c:pt>
                <c:pt idx="168">
                  <c:v>0.13667000000000001</c:v>
                </c:pt>
                <c:pt idx="169">
                  <c:v>0.13747499999999999</c:v>
                </c:pt>
                <c:pt idx="170">
                  <c:v>0.13831500000000002</c:v>
                </c:pt>
                <c:pt idx="171">
                  <c:v>0.13915</c:v>
                </c:pt>
                <c:pt idx="172">
                  <c:v>0.13997500000000002</c:v>
                </c:pt>
                <c:pt idx="173">
                  <c:v>0.14082500000000001</c:v>
                </c:pt>
                <c:pt idx="174">
                  <c:v>0.14164499999999999</c:v>
                </c:pt>
                <c:pt idx="175">
                  <c:v>0.142485</c:v>
                </c:pt>
                <c:pt idx="176">
                  <c:v>0.14330999999999999</c:v>
                </c:pt>
                <c:pt idx="177">
                  <c:v>0.14415500000000001</c:v>
                </c:pt>
                <c:pt idx="178">
                  <c:v>0.145005</c:v>
                </c:pt>
                <c:pt idx="179">
                  <c:v>0.145815</c:v>
                </c:pt>
                <c:pt idx="180">
                  <c:v>0.14665999999999998</c:v>
                </c:pt>
                <c:pt idx="181">
                  <c:v>0.14747499999999999</c:v>
                </c:pt>
                <c:pt idx="182">
                  <c:v>0.14832000000000001</c:v>
                </c:pt>
                <c:pt idx="183">
                  <c:v>0.14915</c:v>
                </c:pt>
                <c:pt idx="184">
                  <c:v>0.14998499999999998</c:v>
                </c:pt>
                <c:pt idx="185">
                  <c:v>0.15082500000000001</c:v>
                </c:pt>
                <c:pt idx="186">
                  <c:v>0.15165500000000001</c:v>
                </c:pt>
                <c:pt idx="187">
                  <c:v>0.15249499999999999</c:v>
                </c:pt>
                <c:pt idx="188">
                  <c:v>0.15331</c:v>
                </c:pt>
                <c:pt idx="189">
                  <c:v>0.154145</c:v>
                </c:pt>
                <c:pt idx="190">
                  <c:v>0.15498000000000001</c:v>
                </c:pt>
                <c:pt idx="191">
                  <c:v>0.15582499999999999</c:v>
                </c:pt>
                <c:pt idx="192">
                  <c:v>0.15665999999999999</c:v>
                </c:pt>
                <c:pt idx="193">
                  <c:v>0.15748500000000001</c:v>
                </c:pt>
                <c:pt idx="194">
                  <c:v>0.15831999999999999</c:v>
                </c:pt>
                <c:pt idx="195">
                  <c:v>0.15914500000000001</c:v>
                </c:pt>
                <c:pt idx="196">
                  <c:v>0.159995</c:v>
                </c:pt>
                <c:pt idx="197">
                  <c:v>0.16081499999999999</c:v>
                </c:pt>
                <c:pt idx="198">
                  <c:v>0.16165000000000002</c:v>
                </c:pt>
                <c:pt idx="199">
                  <c:v>0.16250500000000001</c:v>
                </c:pt>
                <c:pt idx="200">
                  <c:v>0.16331500000000002</c:v>
                </c:pt>
                <c:pt idx="201">
                  <c:v>0.164135</c:v>
                </c:pt>
                <c:pt idx="202">
                  <c:v>0.16497500000000001</c:v>
                </c:pt>
                <c:pt idx="203">
                  <c:v>0.16582</c:v>
                </c:pt>
                <c:pt idx="204">
                  <c:v>0.166655</c:v>
                </c:pt>
                <c:pt idx="205">
                  <c:v>0.16748499999999999</c:v>
                </c:pt>
                <c:pt idx="206">
                  <c:v>0.168325</c:v>
                </c:pt>
                <c:pt idx="207">
                  <c:v>0.16914000000000001</c:v>
                </c:pt>
                <c:pt idx="208">
                  <c:v>0.169985</c:v>
                </c:pt>
                <c:pt idx="209">
                  <c:v>0.170825</c:v>
                </c:pt>
                <c:pt idx="210">
                  <c:v>0.17164499999999999</c:v>
                </c:pt>
                <c:pt idx="211">
                  <c:v>0.17249</c:v>
                </c:pt>
                <c:pt idx="212">
                  <c:v>0.17332</c:v>
                </c:pt>
                <c:pt idx="213">
                  <c:v>0.17416499999999999</c:v>
                </c:pt>
                <c:pt idx="214">
                  <c:v>0.17497499999999999</c:v>
                </c:pt>
                <c:pt idx="215">
                  <c:v>0.17583500000000002</c:v>
                </c:pt>
                <c:pt idx="216">
                  <c:v>0.176645</c:v>
                </c:pt>
                <c:pt idx="217">
                  <c:v>0.17748999999999998</c:v>
                </c:pt>
                <c:pt idx="218">
                  <c:v>0.17831</c:v>
                </c:pt>
                <c:pt idx="219">
                  <c:v>0.17914000000000002</c:v>
                </c:pt>
                <c:pt idx="220">
                  <c:v>0.17998</c:v>
                </c:pt>
                <c:pt idx="221">
                  <c:v>0.18080499999999999</c:v>
                </c:pt>
                <c:pt idx="222">
                  <c:v>0.18165999999999999</c:v>
                </c:pt>
                <c:pt idx="223">
                  <c:v>0.18248500000000001</c:v>
                </c:pt>
                <c:pt idx="224">
                  <c:v>0.183335</c:v>
                </c:pt>
                <c:pt idx="225">
                  <c:v>0.18417</c:v>
                </c:pt>
                <c:pt idx="226">
                  <c:v>0.18498500000000001</c:v>
                </c:pt>
                <c:pt idx="227">
                  <c:v>0.18582000000000001</c:v>
                </c:pt>
                <c:pt idx="228">
                  <c:v>0.18665000000000001</c:v>
                </c:pt>
                <c:pt idx="229">
                  <c:v>0.18748499999999998</c:v>
                </c:pt>
                <c:pt idx="230">
                  <c:v>0.18833</c:v>
                </c:pt>
                <c:pt idx="231">
                  <c:v>0.18915500000000002</c:v>
                </c:pt>
                <c:pt idx="232">
                  <c:v>0.18998999999999999</c:v>
                </c:pt>
                <c:pt idx="233">
                  <c:v>0.19081500000000001</c:v>
                </c:pt>
                <c:pt idx="234">
                  <c:v>0.19165499999999999</c:v>
                </c:pt>
                <c:pt idx="235">
                  <c:v>0.19247500000000001</c:v>
                </c:pt>
                <c:pt idx="236">
                  <c:v>0.19331000000000001</c:v>
                </c:pt>
                <c:pt idx="237">
                  <c:v>0.19415500000000002</c:v>
                </c:pt>
                <c:pt idx="238">
                  <c:v>0.19497999999999999</c:v>
                </c:pt>
                <c:pt idx="239">
                  <c:v>0.195825</c:v>
                </c:pt>
                <c:pt idx="240">
                  <c:v>0.19666</c:v>
                </c:pt>
                <c:pt idx="241">
                  <c:v>0.197495</c:v>
                </c:pt>
                <c:pt idx="242">
                  <c:v>0.198325</c:v>
                </c:pt>
                <c:pt idx="243">
                  <c:v>0.19916499999999998</c:v>
                </c:pt>
                <c:pt idx="244">
                  <c:v>0.19997000000000001</c:v>
                </c:pt>
                <c:pt idx="245">
                  <c:v>0.20083500000000001</c:v>
                </c:pt>
                <c:pt idx="246">
                  <c:v>0.20163999999999999</c:v>
                </c:pt>
                <c:pt idx="247">
                  <c:v>0.20246499999999998</c:v>
                </c:pt>
                <c:pt idx="248">
                  <c:v>0.20332499999999998</c:v>
                </c:pt>
                <c:pt idx="249">
                  <c:v>0.20415999999999998</c:v>
                </c:pt>
                <c:pt idx="250">
                  <c:v>0.20498500000000003</c:v>
                </c:pt>
                <c:pt idx="251">
                  <c:v>0.205815</c:v>
                </c:pt>
                <c:pt idx="252">
                  <c:v>0.20668500000000001</c:v>
                </c:pt>
                <c:pt idx="253">
                  <c:v>0.20749499999999999</c:v>
                </c:pt>
                <c:pt idx="254">
                  <c:v>0.20832500000000001</c:v>
                </c:pt>
                <c:pt idx="255">
                  <c:v>0.20913499999999999</c:v>
                </c:pt>
                <c:pt idx="256">
                  <c:v>0.20998999999999998</c:v>
                </c:pt>
                <c:pt idx="257">
                  <c:v>0.21082999999999999</c:v>
                </c:pt>
                <c:pt idx="258">
                  <c:v>0.21163999999999999</c:v>
                </c:pt>
                <c:pt idx="259">
                  <c:v>0.21248</c:v>
                </c:pt>
                <c:pt idx="260">
                  <c:v>0.21330499999999999</c:v>
                </c:pt>
                <c:pt idx="261">
                  <c:v>0.21415999999999999</c:v>
                </c:pt>
                <c:pt idx="262">
                  <c:v>0.21499000000000001</c:v>
                </c:pt>
                <c:pt idx="263">
                  <c:v>0.21582499999999999</c:v>
                </c:pt>
                <c:pt idx="264">
                  <c:v>0.21665999999999999</c:v>
                </c:pt>
                <c:pt idx="265">
                  <c:v>0.21749000000000002</c:v>
                </c:pt>
                <c:pt idx="266">
                  <c:v>0.21832500000000002</c:v>
                </c:pt>
                <c:pt idx="267">
                  <c:v>0.219135</c:v>
                </c:pt>
                <c:pt idx="268">
                  <c:v>0.21998000000000001</c:v>
                </c:pt>
                <c:pt idx="269">
                  <c:v>0.22082499999999999</c:v>
                </c:pt>
                <c:pt idx="270">
                  <c:v>0.221665</c:v>
                </c:pt>
                <c:pt idx="271">
                  <c:v>0.22248499999999999</c:v>
                </c:pt>
                <c:pt idx="272">
                  <c:v>0.22332000000000002</c:v>
                </c:pt>
                <c:pt idx="273">
                  <c:v>0.22414499999999998</c:v>
                </c:pt>
                <c:pt idx="274">
                  <c:v>0.22498000000000001</c:v>
                </c:pt>
                <c:pt idx="275">
                  <c:v>0.22581999999999999</c:v>
                </c:pt>
                <c:pt idx="276">
                  <c:v>0.226655</c:v>
                </c:pt>
                <c:pt idx="277">
                  <c:v>0.22747500000000001</c:v>
                </c:pt>
                <c:pt idx="278">
                  <c:v>0.22831000000000001</c:v>
                </c:pt>
                <c:pt idx="279">
                  <c:v>0.22916500000000001</c:v>
                </c:pt>
                <c:pt idx="280">
                  <c:v>0.22997000000000001</c:v>
                </c:pt>
                <c:pt idx="281">
                  <c:v>0.23083000000000001</c:v>
                </c:pt>
                <c:pt idx="282">
                  <c:v>0.23164500000000002</c:v>
                </c:pt>
                <c:pt idx="283">
                  <c:v>0.23247499999999999</c:v>
                </c:pt>
                <c:pt idx="284">
                  <c:v>0.23332999999999998</c:v>
                </c:pt>
                <c:pt idx="285">
                  <c:v>0.23414000000000001</c:v>
                </c:pt>
                <c:pt idx="286">
                  <c:v>0.23497499999999999</c:v>
                </c:pt>
                <c:pt idx="287">
                  <c:v>0.23582</c:v>
                </c:pt>
                <c:pt idx="288">
                  <c:v>0.23663500000000001</c:v>
                </c:pt>
                <c:pt idx="289">
                  <c:v>0.23747500000000002</c:v>
                </c:pt>
                <c:pt idx="290">
                  <c:v>0.238315</c:v>
                </c:pt>
                <c:pt idx="291">
                  <c:v>0.239145</c:v>
                </c:pt>
                <c:pt idx="292">
                  <c:v>0.23998499999999998</c:v>
                </c:pt>
                <c:pt idx="293">
                  <c:v>0.24080499999999999</c:v>
                </c:pt>
                <c:pt idx="294">
                  <c:v>0.24165999999999999</c:v>
                </c:pt>
                <c:pt idx="295">
                  <c:v>0.24249999999999999</c:v>
                </c:pt>
                <c:pt idx="296">
                  <c:v>0.243315</c:v>
                </c:pt>
                <c:pt idx="297">
                  <c:v>0.24415000000000001</c:v>
                </c:pt>
                <c:pt idx="298">
                  <c:v>0.244975</c:v>
                </c:pt>
                <c:pt idx="299">
                  <c:v>0.245805</c:v>
                </c:pt>
                <c:pt idx="300">
                  <c:v>0.24664999999999998</c:v>
                </c:pt>
                <c:pt idx="301">
                  <c:v>0.24749500000000002</c:v>
                </c:pt>
                <c:pt idx="302">
                  <c:v>0.24830000000000002</c:v>
                </c:pt>
                <c:pt idx="303">
                  <c:v>0.24914</c:v>
                </c:pt>
                <c:pt idx="304">
                  <c:v>0.24998000000000001</c:v>
                </c:pt>
                <c:pt idx="305">
                  <c:v>0.25078999999999996</c:v>
                </c:pt>
                <c:pt idx="306">
                  <c:v>0.25163999999999997</c:v>
                </c:pt>
                <c:pt idx="307">
                  <c:v>0.25247000000000003</c:v>
                </c:pt>
                <c:pt idx="308">
                  <c:v>0.25331999999999999</c:v>
                </c:pt>
                <c:pt idx="309">
                  <c:v>0.25416500000000003</c:v>
                </c:pt>
                <c:pt idx="310">
                  <c:v>0.25497999999999998</c:v>
                </c:pt>
                <c:pt idx="311">
                  <c:v>0.25581500000000001</c:v>
                </c:pt>
                <c:pt idx="312">
                  <c:v>0.25665499999999997</c:v>
                </c:pt>
                <c:pt idx="313">
                  <c:v>0.25748000000000004</c:v>
                </c:pt>
                <c:pt idx="314">
                  <c:v>0.25830500000000001</c:v>
                </c:pt>
                <c:pt idx="315">
                  <c:v>0.25915499999999997</c:v>
                </c:pt>
                <c:pt idx="316">
                  <c:v>0.26000499999999999</c:v>
                </c:pt>
                <c:pt idx="317">
                  <c:v>0.26081500000000002</c:v>
                </c:pt>
                <c:pt idx="318">
                  <c:v>0.26163500000000001</c:v>
                </c:pt>
                <c:pt idx="319">
                  <c:v>0.26247999999999999</c:v>
                </c:pt>
                <c:pt idx="320">
                  <c:v>0.26333000000000001</c:v>
                </c:pt>
                <c:pt idx="321">
                  <c:v>0.26414499999999996</c:v>
                </c:pt>
                <c:pt idx="322">
                  <c:v>0.26499</c:v>
                </c:pt>
                <c:pt idx="323">
                  <c:v>0.26580999999999999</c:v>
                </c:pt>
                <c:pt idx="324">
                  <c:v>0.26665</c:v>
                </c:pt>
                <c:pt idx="325">
                  <c:v>0.26748</c:v>
                </c:pt>
                <c:pt idx="326">
                  <c:v>0.26830500000000002</c:v>
                </c:pt>
                <c:pt idx="327">
                  <c:v>0.26915499999999998</c:v>
                </c:pt>
                <c:pt idx="328">
                  <c:v>0.26998</c:v>
                </c:pt>
                <c:pt idx="329">
                  <c:v>0.27080500000000002</c:v>
                </c:pt>
                <c:pt idx="330">
                  <c:v>0.27165</c:v>
                </c:pt>
                <c:pt idx="331">
                  <c:v>0.27247499999999997</c:v>
                </c:pt>
                <c:pt idx="332">
                  <c:v>0.27331500000000003</c:v>
                </c:pt>
                <c:pt idx="333">
                  <c:v>0.27415</c:v>
                </c:pt>
                <c:pt idx="334">
                  <c:v>0.27496999999999999</c:v>
                </c:pt>
                <c:pt idx="335">
                  <c:v>0.275835</c:v>
                </c:pt>
                <c:pt idx="336">
                  <c:v>0.27664499999999997</c:v>
                </c:pt>
                <c:pt idx="337">
                  <c:v>0.27748499999999998</c:v>
                </c:pt>
                <c:pt idx="338">
                  <c:v>0.27832000000000001</c:v>
                </c:pt>
                <c:pt idx="339">
                  <c:v>0.27911999999999998</c:v>
                </c:pt>
                <c:pt idx="340">
                  <c:v>0.27999999999999997</c:v>
                </c:pt>
                <c:pt idx="341">
                  <c:v>0.28081</c:v>
                </c:pt>
                <c:pt idx="342">
                  <c:v>0.28165000000000001</c:v>
                </c:pt>
                <c:pt idx="343">
                  <c:v>0.28250999999999998</c:v>
                </c:pt>
                <c:pt idx="344">
                  <c:v>0.28332000000000002</c:v>
                </c:pt>
                <c:pt idx="345">
                  <c:v>0.28414</c:v>
                </c:pt>
                <c:pt idx="346">
                  <c:v>0.28498999999999997</c:v>
                </c:pt>
                <c:pt idx="347">
                  <c:v>0.28582000000000002</c:v>
                </c:pt>
                <c:pt idx="348">
                  <c:v>0.28665499999999999</c:v>
                </c:pt>
                <c:pt idx="349">
                  <c:v>0.28747500000000004</c:v>
                </c:pt>
                <c:pt idx="350">
                  <c:v>0.28832000000000002</c:v>
                </c:pt>
                <c:pt idx="351">
                  <c:v>0.28915000000000002</c:v>
                </c:pt>
                <c:pt idx="352">
                  <c:v>0.28997000000000001</c:v>
                </c:pt>
                <c:pt idx="353">
                  <c:v>0.29081499999999999</c:v>
                </c:pt>
                <c:pt idx="354">
                  <c:v>0.29165000000000002</c:v>
                </c:pt>
                <c:pt idx="355">
                  <c:v>0.292495</c:v>
                </c:pt>
                <c:pt idx="356">
                  <c:v>0.29330500000000004</c:v>
                </c:pt>
                <c:pt idx="357">
                  <c:v>0.294155</c:v>
                </c:pt>
                <c:pt idx="358">
                  <c:v>0.29498000000000002</c:v>
                </c:pt>
                <c:pt idx="359">
                  <c:v>0.29580499999999998</c:v>
                </c:pt>
                <c:pt idx="360">
                  <c:v>0.296655</c:v>
                </c:pt>
                <c:pt idx="361">
                  <c:v>0.29748000000000002</c:v>
                </c:pt>
                <c:pt idx="362">
                  <c:v>0.298315</c:v>
                </c:pt>
                <c:pt idx="363">
                  <c:v>0.29914499999999999</c:v>
                </c:pt>
                <c:pt idx="364">
                  <c:v>0.29998000000000002</c:v>
                </c:pt>
                <c:pt idx="365">
                  <c:v>0.30081000000000002</c:v>
                </c:pt>
                <c:pt idx="366">
                  <c:v>0.30165000000000003</c:v>
                </c:pt>
                <c:pt idx="367">
                  <c:v>0.30247999999999997</c:v>
                </c:pt>
                <c:pt idx="368">
                  <c:v>0.303315</c:v>
                </c:pt>
                <c:pt idx="369">
                  <c:v>0.30413999999999997</c:v>
                </c:pt>
                <c:pt idx="370">
                  <c:v>0.30498500000000001</c:v>
                </c:pt>
                <c:pt idx="371">
                  <c:v>0.30581999999999998</c:v>
                </c:pt>
                <c:pt idx="372">
                  <c:v>0.30665500000000001</c:v>
                </c:pt>
                <c:pt idx="373">
                  <c:v>0.30748000000000003</c:v>
                </c:pt>
                <c:pt idx="374">
                  <c:v>0.30830999999999997</c:v>
                </c:pt>
                <c:pt idx="375">
                  <c:v>0.30913499999999999</c:v>
                </c:pt>
                <c:pt idx="376">
                  <c:v>0.30998999999999999</c:v>
                </c:pt>
                <c:pt idx="377">
                  <c:v>0.31081999999999999</c:v>
                </c:pt>
                <c:pt idx="378">
                  <c:v>0.31165500000000002</c:v>
                </c:pt>
                <c:pt idx="379">
                  <c:v>0.31247999999999998</c:v>
                </c:pt>
                <c:pt idx="380">
                  <c:v>0.31333</c:v>
                </c:pt>
                <c:pt idx="381">
                  <c:v>0.314135</c:v>
                </c:pt>
                <c:pt idx="382">
                  <c:v>0.31498499999999996</c:v>
                </c:pt>
                <c:pt idx="383">
                  <c:v>0.31582499999999997</c:v>
                </c:pt>
                <c:pt idx="384">
                  <c:v>0.31663999999999998</c:v>
                </c:pt>
                <c:pt idx="385">
                  <c:v>0.31747999999999998</c:v>
                </c:pt>
                <c:pt idx="386">
                  <c:v>0.31833</c:v>
                </c:pt>
                <c:pt idx="387">
                  <c:v>0.31916500000000003</c:v>
                </c:pt>
                <c:pt idx="388">
                  <c:v>0.31997500000000001</c:v>
                </c:pt>
                <c:pt idx="389">
                  <c:v>0.32083</c:v>
                </c:pt>
                <c:pt idx="390">
                  <c:v>0.32164500000000001</c:v>
                </c:pt>
                <c:pt idx="391">
                  <c:v>0.32248500000000002</c:v>
                </c:pt>
                <c:pt idx="392">
                  <c:v>0.32331500000000002</c:v>
                </c:pt>
                <c:pt idx="393">
                  <c:v>0.32416499999999998</c:v>
                </c:pt>
                <c:pt idx="394">
                  <c:v>0.32496999999999998</c:v>
                </c:pt>
                <c:pt idx="395">
                  <c:v>0.32581500000000002</c:v>
                </c:pt>
                <c:pt idx="396">
                  <c:v>0.32663999999999999</c:v>
                </c:pt>
                <c:pt idx="397">
                  <c:v>0.32747000000000004</c:v>
                </c:pt>
                <c:pt idx="398">
                  <c:v>0.32832</c:v>
                </c:pt>
                <c:pt idx="399">
                  <c:v>0.32913500000000001</c:v>
                </c:pt>
                <c:pt idx="400">
                  <c:v>0.32998</c:v>
                </c:pt>
                <c:pt idx="401">
                  <c:v>0.33080999999999999</c:v>
                </c:pt>
                <c:pt idx="402">
                  <c:v>0.33163999999999999</c:v>
                </c:pt>
                <c:pt idx="403">
                  <c:v>0.33248500000000003</c:v>
                </c:pt>
                <c:pt idx="404">
                  <c:v>0.33331499999999997</c:v>
                </c:pt>
                <c:pt idx="405">
                  <c:v>0.33416999999999997</c:v>
                </c:pt>
                <c:pt idx="406">
                  <c:v>0.33498499999999998</c:v>
                </c:pt>
                <c:pt idx="407">
                  <c:v>0.33581500000000003</c:v>
                </c:pt>
                <c:pt idx="408">
                  <c:v>0.33665</c:v>
                </c:pt>
                <c:pt idx="409">
                  <c:v>0.33748</c:v>
                </c:pt>
                <c:pt idx="410">
                  <c:v>0.33832499999999999</c:v>
                </c:pt>
                <c:pt idx="411">
                  <c:v>0.33915000000000001</c:v>
                </c:pt>
                <c:pt idx="412">
                  <c:v>0.33998</c:v>
                </c:pt>
                <c:pt idx="413">
                  <c:v>0.34082000000000001</c:v>
                </c:pt>
                <c:pt idx="414">
                  <c:v>0.34164500000000003</c:v>
                </c:pt>
                <c:pt idx="415">
                  <c:v>0.34249499999999999</c:v>
                </c:pt>
                <c:pt idx="416">
                  <c:v>0.34331999999999996</c:v>
                </c:pt>
                <c:pt idx="417">
                  <c:v>0.34415499999999999</c:v>
                </c:pt>
                <c:pt idx="418">
                  <c:v>0.34498000000000001</c:v>
                </c:pt>
                <c:pt idx="419">
                  <c:v>0.34582000000000002</c:v>
                </c:pt>
                <c:pt idx="420">
                  <c:v>0.34664499999999998</c:v>
                </c:pt>
                <c:pt idx="421">
                  <c:v>0.34748499999999999</c:v>
                </c:pt>
                <c:pt idx="422">
                  <c:v>0.34831500000000004</c:v>
                </c:pt>
                <c:pt idx="423">
                  <c:v>0.34915499999999999</c:v>
                </c:pt>
                <c:pt idx="424">
                  <c:v>0.34998999999999997</c:v>
                </c:pt>
                <c:pt idx="425">
                  <c:v>0.35080499999999998</c:v>
                </c:pt>
                <c:pt idx="426">
                  <c:v>0.35165999999999997</c:v>
                </c:pt>
                <c:pt idx="427">
                  <c:v>0.35249000000000003</c:v>
                </c:pt>
                <c:pt idx="428">
                  <c:v>0.35331999999999997</c:v>
                </c:pt>
                <c:pt idx="429">
                  <c:v>0.35414500000000004</c:v>
                </c:pt>
                <c:pt idx="430">
                  <c:v>0.35497999999999996</c:v>
                </c:pt>
                <c:pt idx="431">
                  <c:v>0.35581999999999997</c:v>
                </c:pt>
                <c:pt idx="432">
                  <c:v>0.35666500000000001</c:v>
                </c:pt>
                <c:pt idx="433">
                  <c:v>0.35749500000000001</c:v>
                </c:pt>
                <c:pt idx="434">
                  <c:v>0.35830499999999998</c:v>
                </c:pt>
                <c:pt idx="435">
                  <c:v>0.35914000000000001</c:v>
                </c:pt>
                <c:pt idx="436">
                  <c:v>0.35998999999999998</c:v>
                </c:pt>
                <c:pt idx="437">
                  <c:v>0.360815</c:v>
                </c:pt>
                <c:pt idx="438">
                  <c:v>0.361655</c:v>
                </c:pt>
                <c:pt idx="439">
                  <c:v>0.36248999999999998</c:v>
                </c:pt>
                <c:pt idx="440">
                  <c:v>0.36333000000000004</c:v>
                </c:pt>
                <c:pt idx="441">
                  <c:v>0.36418</c:v>
                </c:pt>
                <c:pt idx="442">
                  <c:v>0.36497000000000002</c:v>
                </c:pt>
                <c:pt idx="443">
                  <c:v>0.36580499999999999</c:v>
                </c:pt>
                <c:pt idx="444">
                  <c:v>0.36665999999999999</c:v>
                </c:pt>
                <c:pt idx="445">
                  <c:v>0.36748999999999998</c:v>
                </c:pt>
                <c:pt idx="446">
                  <c:v>0.368315</c:v>
                </c:pt>
                <c:pt idx="447">
                  <c:v>0.36915500000000001</c:v>
                </c:pt>
                <c:pt idx="448">
                  <c:v>0.36998500000000001</c:v>
                </c:pt>
                <c:pt idx="449">
                  <c:v>0.37082000000000004</c:v>
                </c:pt>
                <c:pt idx="450">
                  <c:v>0.37164000000000003</c:v>
                </c:pt>
                <c:pt idx="451">
                  <c:v>0.37248000000000003</c:v>
                </c:pt>
                <c:pt idx="452">
                  <c:v>0.37330999999999998</c:v>
                </c:pt>
                <c:pt idx="453">
                  <c:v>0.37415500000000002</c:v>
                </c:pt>
                <c:pt idx="454">
                  <c:v>0.374975</c:v>
                </c:pt>
                <c:pt idx="455">
                  <c:v>0.37581000000000003</c:v>
                </c:pt>
                <c:pt idx="456">
                  <c:v>0.37665000000000004</c:v>
                </c:pt>
                <c:pt idx="457">
                  <c:v>0.377475</c:v>
                </c:pt>
                <c:pt idx="458">
                  <c:v>0.37831000000000004</c:v>
                </c:pt>
                <c:pt idx="459">
                  <c:v>0.37914500000000001</c:v>
                </c:pt>
                <c:pt idx="460">
                  <c:v>0.37999499999999997</c:v>
                </c:pt>
                <c:pt idx="461">
                  <c:v>0.380805</c:v>
                </c:pt>
                <c:pt idx="462">
                  <c:v>0.38163999999999998</c:v>
                </c:pt>
                <c:pt idx="463">
                  <c:v>0.38248500000000002</c:v>
                </c:pt>
                <c:pt idx="464">
                  <c:v>0.38331499999999996</c:v>
                </c:pt>
                <c:pt idx="465">
                  <c:v>0.38414500000000001</c:v>
                </c:pt>
                <c:pt idx="466">
                  <c:v>0.38497999999999999</c:v>
                </c:pt>
                <c:pt idx="467">
                  <c:v>0.38582</c:v>
                </c:pt>
                <c:pt idx="468">
                  <c:v>0.38663500000000001</c:v>
                </c:pt>
                <c:pt idx="469">
                  <c:v>0.38749</c:v>
                </c:pt>
                <c:pt idx="470">
                  <c:v>0.38832499999999998</c:v>
                </c:pt>
                <c:pt idx="471">
                  <c:v>0.38917499999999999</c:v>
                </c:pt>
                <c:pt idx="472">
                  <c:v>0.38997500000000002</c:v>
                </c:pt>
                <c:pt idx="473">
                  <c:v>0.39080999999999999</c:v>
                </c:pt>
                <c:pt idx="474">
                  <c:v>0.39165</c:v>
                </c:pt>
                <c:pt idx="475">
                  <c:v>0.39247500000000002</c:v>
                </c:pt>
                <c:pt idx="476">
                  <c:v>0.39333000000000001</c:v>
                </c:pt>
                <c:pt idx="477">
                  <c:v>0.39416000000000001</c:v>
                </c:pt>
                <c:pt idx="478">
                  <c:v>0.39500000000000002</c:v>
                </c:pt>
                <c:pt idx="479">
                  <c:v>0.39582000000000001</c:v>
                </c:pt>
                <c:pt idx="480">
                  <c:v>0.39665499999999998</c:v>
                </c:pt>
                <c:pt idx="481">
                  <c:v>0.39748499999999998</c:v>
                </c:pt>
                <c:pt idx="482">
                  <c:v>0.39832499999999998</c:v>
                </c:pt>
                <c:pt idx="483">
                  <c:v>0.39915500000000004</c:v>
                </c:pt>
                <c:pt idx="484">
                  <c:v>0.39998</c:v>
                </c:pt>
                <c:pt idx="485">
                  <c:v>0.40081</c:v>
                </c:pt>
                <c:pt idx="486">
                  <c:v>0.40164</c:v>
                </c:pt>
                <c:pt idx="487">
                  <c:v>0.40251000000000003</c:v>
                </c:pt>
                <c:pt idx="488">
                  <c:v>0.40330500000000002</c:v>
                </c:pt>
                <c:pt idx="489">
                  <c:v>0.40415999999999996</c:v>
                </c:pt>
                <c:pt idx="490">
                  <c:v>0.40499000000000002</c:v>
                </c:pt>
                <c:pt idx="491">
                  <c:v>0.40581500000000004</c:v>
                </c:pt>
                <c:pt idx="492">
                  <c:v>0.40666000000000002</c:v>
                </c:pt>
                <c:pt idx="493">
                  <c:v>0.40747499999999998</c:v>
                </c:pt>
                <c:pt idx="494">
                  <c:v>0.40831499999999998</c:v>
                </c:pt>
                <c:pt idx="495">
                  <c:v>0.40915999999999997</c:v>
                </c:pt>
                <c:pt idx="496">
                  <c:v>0.40998999999999997</c:v>
                </c:pt>
                <c:pt idx="497">
                  <c:v>0.41082999999999997</c:v>
                </c:pt>
                <c:pt idx="498">
                  <c:v>0.41164500000000004</c:v>
                </c:pt>
                <c:pt idx="499">
                  <c:v>0.41248500000000005</c:v>
                </c:pt>
                <c:pt idx="500">
                  <c:v>0.41332000000000002</c:v>
                </c:pt>
                <c:pt idx="501">
                  <c:v>0.41414000000000001</c:v>
                </c:pt>
                <c:pt idx="502">
                  <c:v>0.41498999999999997</c:v>
                </c:pt>
                <c:pt idx="503">
                  <c:v>0.41581000000000001</c:v>
                </c:pt>
                <c:pt idx="504">
                  <c:v>0.41665000000000002</c:v>
                </c:pt>
                <c:pt idx="505">
                  <c:v>0.41749000000000003</c:v>
                </c:pt>
                <c:pt idx="506">
                  <c:v>0.41833500000000001</c:v>
                </c:pt>
                <c:pt idx="507">
                  <c:v>0.41914999999999997</c:v>
                </c:pt>
                <c:pt idx="508">
                  <c:v>0.41997499999999999</c:v>
                </c:pt>
                <c:pt idx="509">
                  <c:v>0.42081999999999997</c:v>
                </c:pt>
                <c:pt idx="510">
                  <c:v>0.42163500000000004</c:v>
                </c:pt>
                <c:pt idx="511">
                  <c:v>0.42247500000000004</c:v>
                </c:pt>
                <c:pt idx="512">
                  <c:v>0.42329499999999998</c:v>
                </c:pt>
                <c:pt idx="513">
                  <c:v>0.42414500000000005</c:v>
                </c:pt>
                <c:pt idx="514">
                  <c:v>0.42497499999999999</c:v>
                </c:pt>
                <c:pt idx="515">
                  <c:v>0.42580999999999997</c:v>
                </c:pt>
                <c:pt idx="516">
                  <c:v>0.42667500000000003</c:v>
                </c:pt>
                <c:pt idx="517">
                  <c:v>0.42749499999999996</c:v>
                </c:pt>
                <c:pt idx="518">
                  <c:v>0.42833500000000002</c:v>
                </c:pt>
                <c:pt idx="519">
                  <c:v>0.42915000000000003</c:v>
                </c:pt>
                <c:pt idx="520">
                  <c:v>0.42996999999999996</c:v>
                </c:pt>
                <c:pt idx="521">
                  <c:v>0.43081500000000006</c:v>
                </c:pt>
                <c:pt idx="522">
                  <c:v>0.43167499999999998</c:v>
                </c:pt>
                <c:pt idx="523">
                  <c:v>0.43247999999999998</c:v>
                </c:pt>
                <c:pt idx="524">
                  <c:v>0.43331999999999998</c:v>
                </c:pt>
                <c:pt idx="525">
                  <c:v>0.43414999999999998</c:v>
                </c:pt>
                <c:pt idx="526">
                  <c:v>0.43500500000000003</c:v>
                </c:pt>
                <c:pt idx="527">
                  <c:v>0.43583499999999997</c:v>
                </c:pt>
                <c:pt idx="528">
                  <c:v>0.43665999999999999</c:v>
                </c:pt>
                <c:pt idx="529">
                  <c:v>0.43749000000000005</c:v>
                </c:pt>
                <c:pt idx="530">
                  <c:v>0.43832000000000004</c:v>
                </c:pt>
                <c:pt idx="531">
                  <c:v>0.43916500000000003</c:v>
                </c:pt>
                <c:pt idx="532">
                  <c:v>0.43997000000000003</c:v>
                </c:pt>
                <c:pt idx="533">
                  <c:v>0.44081500000000001</c:v>
                </c:pt>
                <c:pt idx="534">
                  <c:v>0.44166</c:v>
                </c:pt>
                <c:pt idx="535">
                  <c:v>0.44249499999999997</c:v>
                </c:pt>
                <c:pt idx="536">
                  <c:v>0.44330499999999995</c:v>
                </c:pt>
                <c:pt idx="537">
                  <c:v>0.44413999999999998</c:v>
                </c:pt>
                <c:pt idx="538">
                  <c:v>0.44499000000000005</c:v>
                </c:pt>
                <c:pt idx="539">
                  <c:v>0.44580500000000001</c:v>
                </c:pt>
                <c:pt idx="540">
                  <c:v>0.44665999999999995</c:v>
                </c:pt>
                <c:pt idx="541">
                  <c:v>0.44749</c:v>
                </c:pt>
                <c:pt idx="542">
                  <c:v>0.44832499999999997</c:v>
                </c:pt>
                <c:pt idx="543">
                  <c:v>0.44913999999999998</c:v>
                </c:pt>
                <c:pt idx="544">
                  <c:v>0.44999</c:v>
                </c:pt>
                <c:pt idx="545">
                  <c:v>0.45082500000000003</c:v>
                </c:pt>
                <c:pt idx="546">
                  <c:v>0.45163999999999999</c:v>
                </c:pt>
                <c:pt idx="547">
                  <c:v>0.45246000000000003</c:v>
                </c:pt>
                <c:pt idx="548">
                  <c:v>0.45332</c:v>
                </c:pt>
                <c:pt idx="549">
                  <c:v>0.45416499999999999</c:v>
                </c:pt>
                <c:pt idx="550">
                  <c:v>0.45501500000000006</c:v>
                </c:pt>
                <c:pt idx="551">
                  <c:v>0.45525000000000004</c:v>
                </c:pt>
                <c:pt idx="552">
                  <c:v>0.45541999999999999</c:v>
                </c:pt>
                <c:pt idx="553">
                  <c:v>0.45553999999999994</c:v>
                </c:pt>
                <c:pt idx="554">
                  <c:v>0.45567000000000002</c:v>
                </c:pt>
                <c:pt idx="555">
                  <c:v>0.455785</c:v>
                </c:pt>
                <c:pt idx="556">
                  <c:v>0.45587999999999995</c:v>
                </c:pt>
              </c:numCache>
            </c:numRef>
          </c:xVal>
          <c:yVal>
            <c:numRef>
              <c:f>'Black Additive'!$G$2:$G$558</c:f>
              <c:numCache>
                <c:formatCode>General</c:formatCode>
                <c:ptCount val="557"/>
                <c:pt idx="0">
                  <c:v>9.3571078974624688E-4</c:v>
                </c:pt>
                <c:pt idx="1">
                  <c:v>4.32109139983941E-2</c:v>
                </c:pt>
                <c:pt idx="2">
                  <c:v>8.5454576393904441E-2</c:v>
                </c:pt>
                <c:pt idx="3">
                  <c:v>0.12804518773392742</c:v>
                </c:pt>
                <c:pt idx="4">
                  <c:v>0.17040449977760866</c:v>
                </c:pt>
                <c:pt idx="5">
                  <c:v>0.21262713496436067</c:v>
                </c:pt>
                <c:pt idx="6">
                  <c:v>0.25521774630438365</c:v>
                </c:pt>
                <c:pt idx="7">
                  <c:v>0.29769270799623576</c:v>
                </c:pt>
                <c:pt idx="8">
                  <c:v>0.33983123434795437</c:v>
                </c:pt>
                <c:pt idx="9">
                  <c:v>0.38208541034784388</c:v>
                </c:pt>
                <c:pt idx="10">
                  <c:v>0.42454985843531684</c:v>
                </c:pt>
                <c:pt idx="11">
                  <c:v>0.46679352083082715</c:v>
                </c:pt>
                <c:pt idx="12">
                  <c:v>0.50914231927012921</c:v>
                </c:pt>
                <c:pt idx="13">
                  <c:v>0.55128084562184787</c:v>
                </c:pt>
                <c:pt idx="14">
                  <c:v>0.58978166485837324</c:v>
                </c:pt>
                <c:pt idx="15">
                  <c:v>0.62095450184261614</c:v>
                </c:pt>
                <c:pt idx="16">
                  <c:v>0.64956201935834135</c:v>
                </c:pt>
                <c:pt idx="17">
                  <c:v>0.67250270411369306</c:v>
                </c:pt>
                <c:pt idx="18">
                  <c:v>0.6919633858195392</c:v>
                </c:pt>
                <c:pt idx="19">
                  <c:v>0.70734478902626685</c:v>
                </c:pt>
                <c:pt idx="20">
                  <c:v>0.72004522311630581</c:v>
                </c:pt>
                <c:pt idx="21">
                  <c:v>0.72909743648677228</c:v>
                </c:pt>
                <c:pt idx="22">
                  <c:v>0.73618360583833375</c:v>
                </c:pt>
                <c:pt idx="23">
                  <c:v>0.74161913930236523</c:v>
                </c:pt>
                <c:pt idx="24">
                  <c:v>0.74540403687886703</c:v>
                </c:pt>
                <c:pt idx="25">
                  <c:v>0.74809551959993481</c:v>
                </c:pt>
                <c:pt idx="26">
                  <c:v>0.7500300228057023</c:v>
                </c:pt>
                <c:pt idx="27">
                  <c:v>0.75197503961584911</c:v>
                </c:pt>
                <c:pt idx="28">
                  <c:v>0.75375183875592899</c:v>
                </c:pt>
                <c:pt idx="29">
                  <c:v>0.75590712765365908</c:v>
                </c:pt>
                <c:pt idx="30">
                  <c:v>0.75688489286092198</c:v>
                </c:pt>
                <c:pt idx="31">
                  <c:v>0.75749468191491398</c:v>
                </c:pt>
                <c:pt idx="32">
                  <c:v>0.75876682804479367</c:v>
                </c:pt>
                <c:pt idx="33">
                  <c:v>0.75970253883453998</c:v>
                </c:pt>
                <c:pt idx="34">
                  <c:v>0.76023873265787767</c:v>
                </c:pt>
                <c:pt idx="35">
                  <c:v>0.76215220865488686</c:v>
                </c:pt>
                <c:pt idx="36">
                  <c:v>0.76257275283005366</c:v>
                </c:pt>
                <c:pt idx="37">
                  <c:v>0.76379233093803767</c:v>
                </c:pt>
                <c:pt idx="38">
                  <c:v>0.76500139544164236</c:v>
                </c:pt>
                <c:pt idx="39">
                  <c:v>0.76592659262700935</c:v>
                </c:pt>
                <c:pt idx="40">
                  <c:v>0.76622097354962615</c:v>
                </c:pt>
                <c:pt idx="41">
                  <c:v>0.76734592921819755</c:v>
                </c:pt>
                <c:pt idx="42">
                  <c:v>0.76794520466781024</c:v>
                </c:pt>
                <c:pt idx="43">
                  <c:v>0.76888091545755655</c:v>
                </c:pt>
                <c:pt idx="44">
                  <c:v>0.77028973844436543</c:v>
                </c:pt>
                <c:pt idx="45">
                  <c:v>0.77036333367501975</c:v>
                </c:pt>
                <c:pt idx="46">
                  <c:v>0.77121493562973253</c:v>
                </c:pt>
                <c:pt idx="47">
                  <c:v>0.77165650701365773</c:v>
                </c:pt>
                <c:pt idx="48">
                  <c:v>0.77267632663843744</c:v>
                </c:pt>
                <c:pt idx="49">
                  <c:v>0.77360152382380443</c:v>
                </c:pt>
                <c:pt idx="50">
                  <c:v>0.77435850333910483</c:v>
                </c:pt>
                <c:pt idx="51">
                  <c:v>0.77545191819453863</c:v>
                </c:pt>
                <c:pt idx="52">
                  <c:v>0.77563064946898452</c:v>
                </c:pt>
                <c:pt idx="53">
                  <c:v>0.77644019700618072</c:v>
                </c:pt>
                <c:pt idx="54">
                  <c:v>0.77660841467624742</c:v>
                </c:pt>
                <c:pt idx="55">
                  <c:v>0.77760720709226872</c:v>
                </c:pt>
                <c:pt idx="56">
                  <c:v>0.77882678520025261</c:v>
                </c:pt>
                <c:pt idx="57">
                  <c:v>0.77933143821045281</c:v>
                </c:pt>
                <c:pt idx="58">
                  <c:v>0.77947862867176121</c:v>
                </c:pt>
                <c:pt idx="59">
                  <c:v>0.78045639387902421</c:v>
                </c:pt>
                <c:pt idx="60">
                  <c:v>0.7810766965373952</c:v>
                </c:pt>
                <c:pt idx="61">
                  <c:v>0.7816654583826288</c:v>
                </c:pt>
                <c:pt idx="62">
                  <c:v>0.78256962835923749</c:v>
                </c:pt>
                <c:pt idx="63">
                  <c:v>0.78287452288623349</c:v>
                </c:pt>
                <c:pt idx="64">
                  <c:v>0.7837471520497048</c:v>
                </c:pt>
                <c:pt idx="65">
                  <c:v>0.78362098879715469</c:v>
                </c:pt>
                <c:pt idx="66">
                  <c:v>0.78504032538834279</c:v>
                </c:pt>
                <c:pt idx="67">
                  <c:v>0.78498775736644699</c:v>
                </c:pt>
                <c:pt idx="68">
                  <c:v>0.78589192734305569</c:v>
                </c:pt>
                <c:pt idx="69">
                  <c:v>0.78693277417659369</c:v>
                </c:pt>
                <c:pt idx="70">
                  <c:v>0.78748999520868967</c:v>
                </c:pt>
                <c:pt idx="71">
                  <c:v>0.78805772984516498</c:v>
                </c:pt>
                <c:pt idx="72">
                  <c:v>0.78794208019699419</c:v>
                </c:pt>
                <c:pt idx="73">
                  <c:v>0.78850981483346938</c:v>
                </c:pt>
                <c:pt idx="74">
                  <c:v>0.78838365158091939</c:v>
                </c:pt>
                <c:pt idx="75">
                  <c:v>0.78976093375459078</c:v>
                </c:pt>
                <c:pt idx="76">
                  <c:v>0.79078075337937037</c:v>
                </c:pt>
                <c:pt idx="77">
                  <c:v>0.79156927370780816</c:v>
                </c:pt>
                <c:pt idx="78">
                  <c:v>0.79157978731218737</c:v>
                </c:pt>
                <c:pt idx="79">
                  <c:v>0.79207392671800847</c:v>
                </c:pt>
                <c:pt idx="80">
                  <c:v>0.79220008997055846</c:v>
                </c:pt>
                <c:pt idx="81">
                  <c:v>0.79298861029899637</c:v>
                </c:pt>
                <c:pt idx="82">
                  <c:v>0.79411356596756777</c:v>
                </c:pt>
                <c:pt idx="83">
                  <c:v>0.79384021225370927</c:v>
                </c:pt>
                <c:pt idx="84">
                  <c:v>0.79456565095587206</c:v>
                </c:pt>
                <c:pt idx="85">
                  <c:v>0.79518595361424316</c:v>
                </c:pt>
                <c:pt idx="86">
                  <c:v>0.79589036510764766</c:v>
                </c:pt>
                <c:pt idx="87">
                  <c:v>0.79634245009595195</c:v>
                </c:pt>
                <c:pt idx="88">
                  <c:v>0.79727816088569825</c:v>
                </c:pt>
                <c:pt idx="89">
                  <c:v>0.79733072890759416</c:v>
                </c:pt>
                <c:pt idx="90">
                  <c:v>0.79812976284041115</c:v>
                </c:pt>
                <c:pt idx="91">
                  <c:v>0.79803514040099854</c:v>
                </c:pt>
                <c:pt idx="92">
                  <c:v>0.79844517097178624</c:v>
                </c:pt>
                <c:pt idx="93">
                  <c:v>0.79910752804767404</c:v>
                </c:pt>
                <c:pt idx="94">
                  <c:v>0.79932831373963664</c:v>
                </c:pt>
                <c:pt idx="95">
                  <c:v>0.80002221162866194</c:v>
                </c:pt>
                <c:pt idx="96">
                  <c:v>0.80051635103448293</c:v>
                </c:pt>
                <c:pt idx="97">
                  <c:v>0.80170438832932933</c:v>
                </c:pt>
                <c:pt idx="98">
                  <c:v>0.80095792241840813</c:v>
                </c:pt>
                <c:pt idx="99">
                  <c:v>0.80196722843880863</c:v>
                </c:pt>
                <c:pt idx="100">
                  <c:v>0.80221955494390873</c:v>
                </c:pt>
                <c:pt idx="101">
                  <c:v>0.80281883039352153</c:v>
                </c:pt>
                <c:pt idx="102">
                  <c:v>0.80293448004169243</c:v>
                </c:pt>
                <c:pt idx="103">
                  <c:v>0.80435381663288053</c:v>
                </c:pt>
                <c:pt idx="104">
                  <c:v>0.80433278942412223</c:v>
                </c:pt>
                <c:pt idx="105">
                  <c:v>0.80420662617157224</c:v>
                </c:pt>
                <c:pt idx="106">
                  <c:v>0.80494257847811412</c:v>
                </c:pt>
                <c:pt idx="107">
                  <c:v>0.80538414986203932</c:v>
                </c:pt>
                <c:pt idx="108">
                  <c:v>0.80625677902551063</c:v>
                </c:pt>
                <c:pt idx="109">
                  <c:v>0.80619369739923552</c:v>
                </c:pt>
                <c:pt idx="110">
                  <c:v>0.80740276190284022</c:v>
                </c:pt>
                <c:pt idx="111">
                  <c:v>0.80680348645322741</c:v>
                </c:pt>
                <c:pt idx="112">
                  <c:v>0.80767611561669861</c:v>
                </c:pt>
                <c:pt idx="113">
                  <c:v>0.80824385025317391</c:v>
                </c:pt>
                <c:pt idx="114">
                  <c:v>0.80865388082396161</c:v>
                </c:pt>
                <c:pt idx="115">
                  <c:v>0.80909545220788681</c:v>
                </c:pt>
                <c:pt idx="116">
                  <c:v>0.80961061882246621</c:v>
                </c:pt>
                <c:pt idx="117">
                  <c:v>0.80989448614070381</c:v>
                </c:pt>
                <c:pt idx="118">
                  <c:v>0.80985243172318711</c:v>
                </c:pt>
                <c:pt idx="119">
                  <c:v>0.80989448614070381</c:v>
                </c:pt>
                <c:pt idx="120">
                  <c:v>0.81074608809541671</c:v>
                </c:pt>
                <c:pt idx="121">
                  <c:v>0.811072009831171</c:v>
                </c:pt>
                <c:pt idx="122">
                  <c:v>0.8120392614340548</c:v>
                </c:pt>
                <c:pt idx="123">
                  <c:v>0.8122074791041215</c:v>
                </c:pt>
                <c:pt idx="124">
                  <c:v>0.8122810743347757</c:v>
                </c:pt>
                <c:pt idx="125">
                  <c:v>0.8127016185099426</c:v>
                </c:pt>
                <c:pt idx="126">
                  <c:v>0.8127647001362176</c:v>
                </c:pt>
                <c:pt idx="127">
                  <c:v>0.81347962523400119</c:v>
                </c:pt>
                <c:pt idx="128">
                  <c:v>0.81407890068361399</c:v>
                </c:pt>
                <c:pt idx="129">
                  <c:v>0.81396325103544309</c:v>
                </c:pt>
                <c:pt idx="130">
                  <c:v>0.81468868973760589</c:v>
                </c:pt>
                <c:pt idx="131">
                  <c:v>0.81533001960473539</c:v>
                </c:pt>
                <c:pt idx="132">
                  <c:v>0.81565594134048969</c:v>
                </c:pt>
                <c:pt idx="133">
                  <c:v>0.81549823727480208</c:v>
                </c:pt>
                <c:pt idx="134">
                  <c:v>0.81627624399886078</c:v>
                </c:pt>
                <c:pt idx="135">
                  <c:v>0.81667576096526939</c:v>
                </c:pt>
                <c:pt idx="136">
                  <c:v>0.81645497527330668</c:v>
                </c:pt>
                <c:pt idx="137">
                  <c:v>0.81715938676671118</c:v>
                </c:pt>
                <c:pt idx="138">
                  <c:v>0.81762198535939468</c:v>
                </c:pt>
                <c:pt idx="139">
                  <c:v>0.81724349560174459</c:v>
                </c:pt>
                <c:pt idx="140">
                  <c:v>0.81863129137979518</c:v>
                </c:pt>
                <c:pt idx="141">
                  <c:v>0.81887310428051618</c:v>
                </c:pt>
                <c:pt idx="142">
                  <c:v>0.81927262124692468</c:v>
                </c:pt>
                <c:pt idx="143">
                  <c:v>0.81954597496078307</c:v>
                </c:pt>
                <c:pt idx="144">
                  <c:v>0.81933570287319968</c:v>
                </c:pt>
                <c:pt idx="145">
                  <c:v>0.81997703274032907</c:v>
                </c:pt>
                <c:pt idx="146">
                  <c:v>0.82017679122353337</c:v>
                </c:pt>
                <c:pt idx="147">
                  <c:v>0.82034500889360007</c:v>
                </c:pt>
                <c:pt idx="148">
                  <c:v>0.82128071968334637</c:v>
                </c:pt>
                <c:pt idx="149">
                  <c:v>0.82144893735341307</c:v>
                </c:pt>
                <c:pt idx="150">
                  <c:v>0.82115455643079627</c:v>
                </c:pt>
                <c:pt idx="151">
                  <c:v>0.82190102234171747</c:v>
                </c:pt>
                <c:pt idx="152">
                  <c:v>0.82211129442930087</c:v>
                </c:pt>
                <c:pt idx="153">
                  <c:v>0.82248978418695107</c:v>
                </c:pt>
                <c:pt idx="154">
                  <c:v>0.82263697464825936</c:v>
                </c:pt>
                <c:pt idx="155">
                  <c:v>0.82329933172414727</c:v>
                </c:pt>
                <c:pt idx="156">
                  <c:v>0.82344652218545566</c:v>
                </c:pt>
                <c:pt idx="157">
                  <c:v>0.82352011741610986</c:v>
                </c:pt>
                <c:pt idx="158">
                  <c:v>0.82419298809637676</c:v>
                </c:pt>
                <c:pt idx="159">
                  <c:v>0.82426658332703095</c:v>
                </c:pt>
                <c:pt idx="160">
                  <c:v>0.82465558668906036</c:v>
                </c:pt>
                <c:pt idx="161">
                  <c:v>0.82508664446860636</c:v>
                </c:pt>
                <c:pt idx="162">
                  <c:v>0.82583311037952756</c:v>
                </c:pt>
                <c:pt idx="163">
                  <c:v>0.82546513422625656</c:v>
                </c:pt>
                <c:pt idx="164">
                  <c:v>0.82583311037952756</c:v>
                </c:pt>
                <c:pt idx="165">
                  <c:v>0.82647444024665695</c:v>
                </c:pt>
                <c:pt idx="166">
                  <c:v>0.82583311037952756</c:v>
                </c:pt>
                <c:pt idx="167">
                  <c:v>0.82752580068457415</c:v>
                </c:pt>
                <c:pt idx="168">
                  <c:v>0.82683190279554875</c:v>
                </c:pt>
                <c:pt idx="169">
                  <c:v>0.82743117824516155</c:v>
                </c:pt>
                <c:pt idx="170">
                  <c:v>0.82814610334294525</c:v>
                </c:pt>
                <c:pt idx="171">
                  <c:v>0.82754682789333245</c:v>
                </c:pt>
                <c:pt idx="172">
                  <c:v>0.82795685846412015</c:v>
                </c:pt>
                <c:pt idx="173">
                  <c:v>0.82841945705680364</c:v>
                </c:pt>
                <c:pt idx="174">
                  <c:v>0.82913438215458735</c:v>
                </c:pt>
                <c:pt idx="175">
                  <c:v>0.82893462367138315</c:v>
                </c:pt>
                <c:pt idx="176">
                  <c:v>0.82929208622027495</c:v>
                </c:pt>
                <c:pt idx="177">
                  <c:v>0.82911335494582894</c:v>
                </c:pt>
                <c:pt idx="178">
                  <c:v>0.83026985142753784</c:v>
                </c:pt>
                <c:pt idx="179">
                  <c:v>0.83044858270198374</c:v>
                </c:pt>
                <c:pt idx="180">
                  <c:v>0.83065885478956725</c:v>
                </c:pt>
                <c:pt idx="181">
                  <c:v>0.83113196698662994</c:v>
                </c:pt>
                <c:pt idx="182">
                  <c:v>0.83123710303042153</c:v>
                </c:pt>
                <c:pt idx="183">
                  <c:v>0.83127915744793823</c:v>
                </c:pt>
                <c:pt idx="184">
                  <c:v>0.83116350779976733</c:v>
                </c:pt>
                <c:pt idx="185">
                  <c:v>0.83178381045813854</c:v>
                </c:pt>
                <c:pt idx="186">
                  <c:v>0.83202562335885943</c:v>
                </c:pt>
                <c:pt idx="187">
                  <c:v>0.83289825252233074</c:v>
                </c:pt>
                <c:pt idx="188">
                  <c:v>0.83326622867560163</c:v>
                </c:pt>
                <c:pt idx="189">
                  <c:v>0.83326622867560163</c:v>
                </c:pt>
                <c:pt idx="190">
                  <c:v>0.83295082054422653</c:v>
                </c:pt>
                <c:pt idx="191">
                  <c:v>0.83385499052083523</c:v>
                </c:pt>
                <c:pt idx="192">
                  <c:v>0.83390755854273113</c:v>
                </c:pt>
                <c:pt idx="193">
                  <c:v>0.83399166737776453</c:v>
                </c:pt>
                <c:pt idx="194">
                  <c:v>0.83467505166241063</c:v>
                </c:pt>
                <c:pt idx="195">
                  <c:v>0.83499045979378572</c:v>
                </c:pt>
                <c:pt idx="196">
                  <c:v>0.83471710607992733</c:v>
                </c:pt>
                <c:pt idx="197">
                  <c:v>0.83407577621279783</c:v>
                </c:pt>
                <c:pt idx="198">
                  <c:v>0.83521124548574832</c:v>
                </c:pt>
                <c:pt idx="199">
                  <c:v>0.83551614001274432</c:v>
                </c:pt>
                <c:pt idx="200">
                  <c:v>0.83571589849594863</c:v>
                </c:pt>
                <c:pt idx="201">
                  <c:v>0.83670417730759072</c:v>
                </c:pt>
                <c:pt idx="202">
                  <c:v>0.83630466034118223</c:v>
                </c:pt>
                <c:pt idx="203">
                  <c:v>0.83665160928569482</c:v>
                </c:pt>
                <c:pt idx="204">
                  <c:v>0.83609438825359872</c:v>
                </c:pt>
                <c:pt idx="205">
                  <c:v>0.83720883031779092</c:v>
                </c:pt>
                <c:pt idx="206">
                  <c:v>0.83687239497765742</c:v>
                </c:pt>
                <c:pt idx="207">
                  <c:v>0.83741910240537432</c:v>
                </c:pt>
                <c:pt idx="208">
                  <c:v>0.83746115682289091</c:v>
                </c:pt>
                <c:pt idx="209">
                  <c:v>0.83788170099805781</c:v>
                </c:pt>
                <c:pt idx="210">
                  <c:v>0.83747167042727022</c:v>
                </c:pt>
                <c:pt idx="211">
                  <c:v>0.83833378598636221</c:v>
                </c:pt>
                <c:pt idx="212">
                  <c:v>0.83831275877760392</c:v>
                </c:pt>
                <c:pt idx="213">
                  <c:v>0.83895408864473331</c:v>
                </c:pt>
                <c:pt idx="214">
                  <c:v>0.8394587416549335</c:v>
                </c:pt>
                <c:pt idx="215">
                  <c:v>0.83871227574401241</c:v>
                </c:pt>
                <c:pt idx="216">
                  <c:v>0.83956387769872531</c:v>
                </c:pt>
                <c:pt idx="217">
                  <c:v>0.83944822805055441</c:v>
                </c:pt>
                <c:pt idx="218">
                  <c:v>0.83984774501696291</c:v>
                </c:pt>
                <c:pt idx="219">
                  <c:v>0.8403839388403006</c:v>
                </c:pt>
                <c:pt idx="220">
                  <c:v>0.8408570510373633</c:v>
                </c:pt>
                <c:pt idx="221">
                  <c:v>0.8408149966198466</c:v>
                </c:pt>
                <c:pt idx="222">
                  <c:v>0.8410673231249467</c:v>
                </c:pt>
                <c:pt idx="223">
                  <c:v>0.84090961905925921</c:v>
                </c:pt>
                <c:pt idx="224">
                  <c:v>0.84138273125632201</c:v>
                </c:pt>
                <c:pt idx="225">
                  <c:v>0.8411198911468426</c:v>
                </c:pt>
                <c:pt idx="226">
                  <c:v>0.8412881088169093</c:v>
                </c:pt>
                <c:pt idx="227">
                  <c:v>0.84195046589279721</c:v>
                </c:pt>
                <c:pt idx="228">
                  <c:v>0.84195046589279721</c:v>
                </c:pt>
                <c:pt idx="229">
                  <c:v>0.8420450883322097</c:v>
                </c:pt>
                <c:pt idx="230">
                  <c:v>0.8424446052986182</c:v>
                </c:pt>
                <c:pt idx="231">
                  <c:v>0.84297028551757669</c:v>
                </c:pt>
                <c:pt idx="232">
                  <c:v>0.84328569364895178</c:v>
                </c:pt>
                <c:pt idx="233">
                  <c:v>0.84344339771463939</c:v>
                </c:pt>
                <c:pt idx="234">
                  <c:v>0.84304388074823089</c:v>
                </c:pt>
                <c:pt idx="235">
                  <c:v>0.8432226120226769</c:v>
                </c:pt>
                <c:pt idx="236">
                  <c:v>0.8434854521321562</c:v>
                </c:pt>
                <c:pt idx="237">
                  <c:v>0.8439480507248398</c:v>
                </c:pt>
                <c:pt idx="238">
                  <c:v>0.84421089083431899</c:v>
                </c:pt>
                <c:pt idx="239">
                  <c:v>0.84413729560366479</c:v>
                </c:pt>
                <c:pt idx="240">
                  <c:v>0.84503095197589428</c:v>
                </c:pt>
                <c:pt idx="241">
                  <c:v>0.84476811186641509</c:v>
                </c:pt>
                <c:pt idx="242">
                  <c:v>0.84476811186641509</c:v>
                </c:pt>
                <c:pt idx="243">
                  <c:v>0.84461040780072749</c:v>
                </c:pt>
                <c:pt idx="244">
                  <c:v>0.84525173766785699</c:v>
                </c:pt>
                <c:pt idx="245">
                  <c:v>0.84556714579923209</c:v>
                </c:pt>
                <c:pt idx="246">
                  <c:v>0.84597717637001979</c:v>
                </c:pt>
                <c:pt idx="247">
                  <c:v>0.84533584650289029</c:v>
                </c:pt>
                <c:pt idx="248">
                  <c:v>0.84597717637001979</c:v>
                </c:pt>
                <c:pt idx="249">
                  <c:v>0.84601923078753649</c:v>
                </c:pt>
                <c:pt idx="250">
                  <c:v>0.8461874484576033</c:v>
                </c:pt>
                <c:pt idx="251">
                  <c:v>0.84645028856708249</c:v>
                </c:pt>
                <c:pt idx="252">
                  <c:v>0.84671312867656168</c:v>
                </c:pt>
                <c:pt idx="253">
                  <c:v>0.84688134634662848</c:v>
                </c:pt>
                <c:pt idx="254">
                  <c:v>0.84671312867656168</c:v>
                </c:pt>
                <c:pt idx="255">
                  <c:v>0.84709161843421199</c:v>
                </c:pt>
                <c:pt idx="256">
                  <c:v>0.84750164900499958</c:v>
                </c:pt>
                <c:pt idx="257">
                  <c:v>0.84766986667506627</c:v>
                </c:pt>
                <c:pt idx="258">
                  <c:v>0.84757524423565378</c:v>
                </c:pt>
                <c:pt idx="259">
                  <c:v>0.84878430873925848</c:v>
                </c:pt>
                <c:pt idx="260">
                  <c:v>0.84783808434513308</c:v>
                </c:pt>
                <c:pt idx="261">
                  <c:v>0.84785911155389138</c:v>
                </c:pt>
                <c:pt idx="262">
                  <c:v>0.84831119654219578</c:v>
                </c:pt>
                <c:pt idx="263">
                  <c:v>0.84866865909108768</c:v>
                </c:pt>
                <c:pt idx="264">
                  <c:v>0.84884739036553358</c:v>
                </c:pt>
                <c:pt idx="265">
                  <c:v>0.84904714884873778</c:v>
                </c:pt>
                <c:pt idx="266">
                  <c:v>0.84916279849690868</c:v>
                </c:pt>
                <c:pt idx="267">
                  <c:v>0.84927844814507947</c:v>
                </c:pt>
                <c:pt idx="268">
                  <c:v>0.84950974744142127</c:v>
                </c:pt>
                <c:pt idx="269">
                  <c:v>0.84902612163997948</c:v>
                </c:pt>
                <c:pt idx="270">
                  <c:v>0.84956231546331729</c:v>
                </c:pt>
                <c:pt idx="271">
                  <c:v>0.85019313172606759</c:v>
                </c:pt>
                <c:pt idx="272">
                  <c:v>0.84998285963848408</c:v>
                </c:pt>
                <c:pt idx="273">
                  <c:v>0.85098165205450527</c:v>
                </c:pt>
                <c:pt idx="274">
                  <c:v>0.85066624392313028</c:v>
                </c:pt>
                <c:pt idx="275">
                  <c:v>0.85111832891143446</c:v>
                </c:pt>
                <c:pt idx="276">
                  <c:v>0.85067675752750938</c:v>
                </c:pt>
                <c:pt idx="277">
                  <c:v>0.85097113845012606</c:v>
                </c:pt>
                <c:pt idx="278">
                  <c:v>0.85126551937274297</c:v>
                </c:pt>
                <c:pt idx="279">
                  <c:v>0.85093959763698868</c:v>
                </c:pt>
                <c:pt idx="280">
                  <c:v>0.85119192414208877</c:v>
                </c:pt>
                <c:pt idx="281">
                  <c:v>0.85127603297712207</c:v>
                </c:pt>
                <c:pt idx="282">
                  <c:v>0.85128654658150127</c:v>
                </c:pt>
                <c:pt idx="283">
                  <c:v>0.85195941726176827</c:v>
                </c:pt>
                <c:pt idx="284">
                  <c:v>0.85230636620628086</c:v>
                </c:pt>
                <c:pt idx="285">
                  <c:v>0.85180171319608078</c:v>
                </c:pt>
                <c:pt idx="286">
                  <c:v>0.85254817910700187</c:v>
                </c:pt>
                <c:pt idx="287">
                  <c:v>0.85237996143693506</c:v>
                </c:pt>
                <c:pt idx="288">
                  <c:v>0.85286358723837696</c:v>
                </c:pt>
                <c:pt idx="289">
                  <c:v>0.85241150225007256</c:v>
                </c:pt>
                <c:pt idx="290">
                  <c:v>0.85254817910700187</c:v>
                </c:pt>
                <c:pt idx="291">
                  <c:v>0.85314745455661456</c:v>
                </c:pt>
                <c:pt idx="292">
                  <c:v>0.85306334572158116</c:v>
                </c:pt>
                <c:pt idx="293">
                  <c:v>0.85354697152302306</c:v>
                </c:pt>
                <c:pt idx="294">
                  <c:v>0.85292666886465207</c:v>
                </c:pt>
                <c:pt idx="295">
                  <c:v>0.85307385932596047</c:v>
                </c:pt>
                <c:pt idx="296">
                  <c:v>0.85324207699602717</c:v>
                </c:pt>
                <c:pt idx="297">
                  <c:v>0.85380981163250247</c:v>
                </c:pt>
                <c:pt idx="298">
                  <c:v>0.85385186605001906</c:v>
                </c:pt>
                <c:pt idx="299">
                  <c:v>0.85454576393904436</c:v>
                </c:pt>
                <c:pt idx="300">
                  <c:v>0.85403059732446507</c:v>
                </c:pt>
                <c:pt idx="301">
                  <c:v>0.85371518919308997</c:v>
                </c:pt>
                <c:pt idx="302">
                  <c:v>0.85467192719159457</c:v>
                </c:pt>
                <c:pt idx="303">
                  <c:v>0.85440908708211516</c:v>
                </c:pt>
                <c:pt idx="304">
                  <c:v>0.85476654963100707</c:v>
                </c:pt>
                <c:pt idx="305">
                  <c:v>0.85491374009231547</c:v>
                </c:pt>
                <c:pt idx="306">
                  <c:v>0.85497682171859035</c:v>
                </c:pt>
                <c:pt idx="307">
                  <c:v>0.85513452578427795</c:v>
                </c:pt>
                <c:pt idx="308">
                  <c:v>0.85515555299303636</c:v>
                </c:pt>
                <c:pt idx="309">
                  <c:v>0.85500836253172796</c:v>
                </c:pt>
                <c:pt idx="310">
                  <c:v>0.85547096112441134</c:v>
                </c:pt>
                <c:pt idx="311">
                  <c:v>0.85643821272729526</c:v>
                </c:pt>
                <c:pt idx="312">
                  <c:v>0.85549198833316986</c:v>
                </c:pt>
                <c:pt idx="313">
                  <c:v>0.85557609716820326</c:v>
                </c:pt>
                <c:pt idx="314">
                  <c:v>0.85584945088206155</c:v>
                </c:pt>
                <c:pt idx="315">
                  <c:v>0.85578636925578655</c:v>
                </c:pt>
                <c:pt idx="316">
                  <c:v>0.85596510053023256</c:v>
                </c:pt>
                <c:pt idx="317">
                  <c:v>0.85625948145284925</c:v>
                </c:pt>
                <c:pt idx="318">
                  <c:v>0.85673259364991194</c:v>
                </c:pt>
                <c:pt idx="319">
                  <c:v>0.85625948145284925</c:v>
                </c:pt>
                <c:pt idx="320">
                  <c:v>0.85655386237546616</c:v>
                </c:pt>
                <c:pt idx="321">
                  <c:v>0.85634359028788265</c:v>
                </c:pt>
                <c:pt idx="322">
                  <c:v>0.85672208004553285</c:v>
                </c:pt>
                <c:pt idx="323">
                  <c:v>0.85675362085867024</c:v>
                </c:pt>
                <c:pt idx="324">
                  <c:v>0.85723724666011236</c:v>
                </c:pt>
                <c:pt idx="325">
                  <c:v>0.85706902899004545</c:v>
                </c:pt>
                <c:pt idx="326">
                  <c:v>0.85722673305573305</c:v>
                </c:pt>
                <c:pt idx="327">
                  <c:v>0.85704800178128715</c:v>
                </c:pt>
                <c:pt idx="328">
                  <c:v>0.85694286573749545</c:v>
                </c:pt>
                <c:pt idx="329">
                  <c:v>0.85765779083527915</c:v>
                </c:pt>
                <c:pt idx="330">
                  <c:v>0.85728981468200804</c:v>
                </c:pt>
                <c:pt idx="331">
                  <c:v>0.85777344048344994</c:v>
                </c:pt>
                <c:pt idx="332">
                  <c:v>0.85789960373600005</c:v>
                </c:pt>
                <c:pt idx="333">
                  <c:v>0.85724776026449145</c:v>
                </c:pt>
                <c:pt idx="334">
                  <c:v>0.85760522281338325</c:v>
                </c:pt>
                <c:pt idx="335">
                  <c:v>0.85780498129658755</c:v>
                </c:pt>
                <c:pt idx="336">
                  <c:v>0.85787857652724175</c:v>
                </c:pt>
                <c:pt idx="337">
                  <c:v>0.85873017848195454</c:v>
                </c:pt>
                <c:pt idx="338">
                  <c:v>0.85830963430678775</c:v>
                </c:pt>
                <c:pt idx="339">
                  <c:v>0.85840425674620024</c:v>
                </c:pt>
                <c:pt idx="340">
                  <c:v>0.85855144720750864</c:v>
                </c:pt>
                <c:pt idx="341">
                  <c:v>0.85832014791116684</c:v>
                </c:pt>
                <c:pt idx="342">
                  <c:v>0.85848836558123365</c:v>
                </c:pt>
                <c:pt idx="343">
                  <c:v>0.85900353219581316</c:v>
                </c:pt>
                <c:pt idx="344">
                  <c:v>0.85884582813012555</c:v>
                </c:pt>
                <c:pt idx="345">
                  <c:v>0.85867761046005864</c:v>
                </c:pt>
                <c:pt idx="346">
                  <c:v>0.85914020905274224</c:v>
                </c:pt>
                <c:pt idx="347">
                  <c:v>0.85861452883378375</c:v>
                </c:pt>
                <c:pt idx="348">
                  <c:v>0.85927688590967144</c:v>
                </c:pt>
                <c:pt idx="349">
                  <c:v>0.85970794368921744</c:v>
                </c:pt>
                <c:pt idx="350">
                  <c:v>0.85918226347025894</c:v>
                </c:pt>
                <c:pt idx="351">
                  <c:v>0.85928739951405064</c:v>
                </c:pt>
                <c:pt idx="352">
                  <c:v>0.85988667496366344</c:v>
                </c:pt>
                <c:pt idx="353">
                  <c:v>0.85969743008483834</c:v>
                </c:pt>
                <c:pt idx="354">
                  <c:v>0.85964486206294255</c:v>
                </c:pt>
                <c:pt idx="355">
                  <c:v>0.85918226347025894</c:v>
                </c:pt>
                <c:pt idx="356">
                  <c:v>0.85996027019431776</c:v>
                </c:pt>
                <c:pt idx="357">
                  <c:v>0.85991821577680094</c:v>
                </c:pt>
                <c:pt idx="358">
                  <c:v>0.85991821577680094</c:v>
                </c:pt>
                <c:pt idx="359">
                  <c:v>0.85994975658993833</c:v>
                </c:pt>
                <c:pt idx="360">
                  <c:v>0.86040184157824284</c:v>
                </c:pt>
                <c:pt idx="361">
                  <c:v>0.85982359333738845</c:v>
                </c:pt>
                <c:pt idx="362">
                  <c:v>0.86014951507314275</c:v>
                </c:pt>
                <c:pt idx="363">
                  <c:v>0.86050697762203443</c:v>
                </c:pt>
                <c:pt idx="364">
                  <c:v>0.86013900146876354</c:v>
                </c:pt>
                <c:pt idx="365">
                  <c:v>0.86016002867752184</c:v>
                </c:pt>
                <c:pt idx="366">
                  <c:v>0.85972897089797595</c:v>
                </c:pt>
                <c:pt idx="367">
                  <c:v>0.86035978716072603</c:v>
                </c:pt>
                <c:pt idx="368">
                  <c:v>0.86062262727020544</c:v>
                </c:pt>
                <c:pt idx="369">
                  <c:v>0.86100111702785553</c:v>
                </c:pt>
                <c:pt idx="370">
                  <c:v>0.86096957621471804</c:v>
                </c:pt>
                <c:pt idx="371">
                  <c:v>0.86074879052275544</c:v>
                </c:pt>
                <c:pt idx="372">
                  <c:v>0.86079084494027214</c:v>
                </c:pt>
                <c:pt idx="373">
                  <c:v>0.86109573946726814</c:v>
                </c:pt>
                <c:pt idx="374">
                  <c:v>0.86022311030379695</c:v>
                </c:pt>
                <c:pt idx="375">
                  <c:v>0.86060160006144715</c:v>
                </c:pt>
                <c:pt idx="376">
                  <c:v>0.86126395713733495</c:v>
                </c:pt>
                <c:pt idx="377">
                  <c:v>0.86037030076510534</c:v>
                </c:pt>
                <c:pt idx="378">
                  <c:v>0.86133755236798915</c:v>
                </c:pt>
                <c:pt idx="379">
                  <c:v>0.86114830748916393</c:v>
                </c:pt>
                <c:pt idx="380">
                  <c:v>0.86131652515923063</c:v>
                </c:pt>
                <c:pt idx="381">
                  <c:v>0.86132703876360994</c:v>
                </c:pt>
                <c:pt idx="382">
                  <c:v>0.86108522586288905</c:v>
                </c:pt>
                <c:pt idx="383">
                  <c:v>0.86099060342347633</c:v>
                </c:pt>
                <c:pt idx="384">
                  <c:v>0.86146371562053903</c:v>
                </c:pt>
                <c:pt idx="385">
                  <c:v>0.86125344353295574</c:v>
                </c:pt>
                <c:pt idx="386">
                  <c:v>0.86100111702785553</c:v>
                </c:pt>
                <c:pt idx="387">
                  <c:v>0.86121138911543893</c:v>
                </c:pt>
                <c:pt idx="388">
                  <c:v>0.86174758293877673</c:v>
                </c:pt>
                <c:pt idx="389">
                  <c:v>0.86169501491688083</c:v>
                </c:pt>
                <c:pt idx="390">
                  <c:v>0.86140063399426403</c:v>
                </c:pt>
                <c:pt idx="391">
                  <c:v>0.86181066456505184</c:v>
                </c:pt>
                <c:pt idx="392">
                  <c:v>0.86158987887308924</c:v>
                </c:pt>
                <c:pt idx="393">
                  <c:v>0.86127447074171404</c:v>
                </c:pt>
                <c:pt idx="394">
                  <c:v>0.86164244689498493</c:v>
                </c:pt>
                <c:pt idx="395">
                  <c:v>0.86151628364243493</c:v>
                </c:pt>
                <c:pt idx="396">
                  <c:v>0.86204196386139342</c:v>
                </c:pt>
                <c:pt idx="397">
                  <c:v>0.86190528700446434</c:v>
                </c:pt>
                <c:pt idx="398">
                  <c:v>0.86155833805995152</c:v>
                </c:pt>
                <c:pt idx="399">
                  <c:v>0.86142166120302244</c:v>
                </c:pt>
                <c:pt idx="400">
                  <c:v>0.86187374619132673</c:v>
                </c:pt>
                <c:pt idx="401">
                  <c:v>0.86130601155485154</c:v>
                </c:pt>
                <c:pt idx="402">
                  <c:v>0.86160039247746834</c:v>
                </c:pt>
                <c:pt idx="403">
                  <c:v>0.86213658630080614</c:v>
                </c:pt>
                <c:pt idx="404">
                  <c:v>0.86081187214903043</c:v>
                </c:pt>
                <c:pt idx="405">
                  <c:v>0.86182117816943093</c:v>
                </c:pt>
                <c:pt idx="406">
                  <c:v>0.86163193329060583</c:v>
                </c:pt>
                <c:pt idx="407">
                  <c:v>0.86217864071832273</c:v>
                </c:pt>
                <c:pt idx="408">
                  <c:v>0.86198939583949774</c:v>
                </c:pt>
                <c:pt idx="409">
                  <c:v>0.86161090608184754</c:v>
                </c:pt>
                <c:pt idx="410">
                  <c:v>0.86197888223511854</c:v>
                </c:pt>
                <c:pt idx="411">
                  <c:v>0.86219966792708103</c:v>
                </c:pt>
                <c:pt idx="412">
                  <c:v>0.86149525643367664</c:v>
                </c:pt>
                <c:pt idx="413">
                  <c:v>0.86232583117963113</c:v>
                </c:pt>
                <c:pt idx="414">
                  <c:v>0.86184220537818923</c:v>
                </c:pt>
                <c:pt idx="415">
                  <c:v>0.86192631421322263</c:v>
                </c:pt>
                <c:pt idx="416">
                  <c:v>0.86146371562053903</c:v>
                </c:pt>
                <c:pt idx="417">
                  <c:v>0.86184220537818923</c:v>
                </c:pt>
                <c:pt idx="418">
                  <c:v>0.86151628364243493</c:v>
                </c:pt>
                <c:pt idx="419">
                  <c:v>0.86156885166433095</c:v>
                </c:pt>
                <c:pt idx="420">
                  <c:v>0.86150577003805584</c:v>
                </c:pt>
                <c:pt idx="421">
                  <c:v>0.86155833805995152</c:v>
                </c:pt>
                <c:pt idx="422">
                  <c:v>0.86190528700446434</c:v>
                </c:pt>
                <c:pt idx="423">
                  <c:v>0.86199990944387683</c:v>
                </c:pt>
                <c:pt idx="424">
                  <c:v>0.86183169177381014</c:v>
                </c:pt>
                <c:pt idx="425">
                  <c:v>0.86181066456505184</c:v>
                </c:pt>
                <c:pt idx="426">
                  <c:v>0.86175809654315594</c:v>
                </c:pt>
                <c:pt idx="427">
                  <c:v>0.86185271898256843</c:v>
                </c:pt>
                <c:pt idx="428">
                  <c:v>0.86114830748916393</c:v>
                </c:pt>
                <c:pt idx="429">
                  <c:v>0.86156885166433095</c:v>
                </c:pt>
                <c:pt idx="430">
                  <c:v>0.86148474282929755</c:v>
                </c:pt>
                <c:pt idx="431">
                  <c:v>0.86136909318112653</c:v>
                </c:pt>
                <c:pt idx="432">
                  <c:v>0.86094854900595974</c:v>
                </c:pt>
                <c:pt idx="433">
                  <c:v>0.86172655573001844</c:v>
                </c:pt>
                <c:pt idx="434">
                  <c:v>0.86174758293877673</c:v>
                </c:pt>
                <c:pt idx="435">
                  <c:v>0.86161090608184754</c:v>
                </c:pt>
                <c:pt idx="436">
                  <c:v>0.86101163063223485</c:v>
                </c:pt>
                <c:pt idx="437">
                  <c:v>0.86129549795047233</c:v>
                </c:pt>
                <c:pt idx="438">
                  <c:v>0.86146371562053903</c:v>
                </c:pt>
                <c:pt idx="439">
                  <c:v>0.86129549795047233</c:v>
                </c:pt>
                <c:pt idx="440">
                  <c:v>0.86094854900595974</c:v>
                </c:pt>
                <c:pt idx="441">
                  <c:v>0.86045440960013875</c:v>
                </c:pt>
                <c:pt idx="442">
                  <c:v>0.86152679724681414</c:v>
                </c:pt>
                <c:pt idx="443">
                  <c:v>0.86039132797386364</c:v>
                </c:pt>
                <c:pt idx="444">
                  <c:v>0.86095906261033894</c:v>
                </c:pt>
                <c:pt idx="445">
                  <c:v>0.86034927355634694</c:v>
                </c:pt>
                <c:pt idx="446">
                  <c:v>0.86084341296216804</c:v>
                </c:pt>
                <c:pt idx="447">
                  <c:v>0.86063314087458465</c:v>
                </c:pt>
                <c:pt idx="448">
                  <c:v>0.86066468168772203</c:v>
                </c:pt>
                <c:pt idx="449">
                  <c:v>0.86066468168772203</c:v>
                </c:pt>
                <c:pt idx="450">
                  <c:v>0.85987616135928413</c:v>
                </c:pt>
                <c:pt idx="451">
                  <c:v>0.86024413751255524</c:v>
                </c:pt>
                <c:pt idx="452">
                  <c:v>0.85999181100745514</c:v>
                </c:pt>
                <c:pt idx="453">
                  <c:v>0.85980256612863015</c:v>
                </c:pt>
                <c:pt idx="454">
                  <c:v>0.85987616135928413</c:v>
                </c:pt>
                <c:pt idx="455">
                  <c:v>0.85993924298555924</c:v>
                </c:pt>
                <c:pt idx="456">
                  <c:v>0.85961332124980494</c:v>
                </c:pt>
                <c:pt idx="457">
                  <c:v>0.85941356276660075</c:v>
                </c:pt>
                <c:pt idx="458">
                  <c:v>0.85960280764542574</c:v>
                </c:pt>
                <c:pt idx="459">
                  <c:v>0.85858298802064614</c:v>
                </c:pt>
                <c:pt idx="460">
                  <c:v>0.85887736894326294</c:v>
                </c:pt>
                <c:pt idx="461">
                  <c:v>0.85890890975640044</c:v>
                </c:pt>
                <c:pt idx="462">
                  <c:v>0.85851990639437126</c:v>
                </c:pt>
                <c:pt idx="463">
                  <c:v>0.85869863766881716</c:v>
                </c:pt>
                <c:pt idx="464">
                  <c:v>0.85896147777829635</c:v>
                </c:pt>
                <c:pt idx="465">
                  <c:v>0.85782600850534585</c:v>
                </c:pt>
                <c:pt idx="466">
                  <c:v>0.85850939278999194</c:v>
                </c:pt>
                <c:pt idx="467">
                  <c:v>0.85823603907613355</c:v>
                </c:pt>
                <c:pt idx="468">
                  <c:v>0.85769984525279575</c:v>
                </c:pt>
                <c:pt idx="469">
                  <c:v>0.85775241327469165</c:v>
                </c:pt>
                <c:pt idx="470">
                  <c:v>0.85670105283677456</c:v>
                </c:pt>
                <c:pt idx="471">
                  <c:v>0.85654334877108695</c:v>
                </c:pt>
                <c:pt idx="472">
                  <c:v>0.85678516167180785</c:v>
                </c:pt>
                <c:pt idx="473">
                  <c:v>0.85617537261781584</c:v>
                </c:pt>
                <c:pt idx="474">
                  <c:v>0.85604920936526596</c:v>
                </c:pt>
                <c:pt idx="475">
                  <c:v>0.85593355971709495</c:v>
                </c:pt>
                <c:pt idx="476">
                  <c:v>0.85536582508061976</c:v>
                </c:pt>
                <c:pt idx="477">
                  <c:v>0.85560763798134065</c:v>
                </c:pt>
                <c:pt idx="478">
                  <c:v>0.85510298497114046</c:v>
                </c:pt>
                <c:pt idx="479">
                  <c:v>0.85481911765290275</c:v>
                </c:pt>
                <c:pt idx="480">
                  <c:v>0.85460884556531946</c:v>
                </c:pt>
                <c:pt idx="481">
                  <c:v>0.85437754626897766</c:v>
                </c:pt>
                <c:pt idx="482">
                  <c:v>0.85397802930256916</c:v>
                </c:pt>
                <c:pt idx="483">
                  <c:v>0.85311591374347706</c:v>
                </c:pt>
                <c:pt idx="484">
                  <c:v>0.85262177433765607</c:v>
                </c:pt>
                <c:pt idx="485">
                  <c:v>0.85242201585445165</c:v>
                </c:pt>
                <c:pt idx="486">
                  <c:v>0.85211712132745587</c:v>
                </c:pt>
                <c:pt idx="487">
                  <c:v>0.85113935612019276</c:v>
                </c:pt>
                <c:pt idx="488">
                  <c:v>0.85104473368078026</c:v>
                </c:pt>
                <c:pt idx="489">
                  <c:v>0.85024569974796327</c:v>
                </c:pt>
                <c:pt idx="490">
                  <c:v>0.85015107730855077</c:v>
                </c:pt>
                <c:pt idx="491">
                  <c:v>0.84969899232024637</c:v>
                </c:pt>
                <c:pt idx="492">
                  <c:v>0.84884739036553358</c:v>
                </c:pt>
                <c:pt idx="493">
                  <c:v>0.84826914212467919</c:v>
                </c:pt>
                <c:pt idx="494">
                  <c:v>0.84792219318016637</c:v>
                </c:pt>
                <c:pt idx="495">
                  <c:v>0.84673415588531997</c:v>
                </c:pt>
                <c:pt idx="496">
                  <c:v>0.84659747902839089</c:v>
                </c:pt>
                <c:pt idx="497">
                  <c:v>0.84574587707367799</c:v>
                </c:pt>
                <c:pt idx="498">
                  <c:v>0.84505197918465258</c:v>
                </c:pt>
                <c:pt idx="499">
                  <c:v>0.84468400303138169</c:v>
                </c:pt>
                <c:pt idx="500">
                  <c:v>0.8433908296927437</c:v>
                </c:pt>
                <c:pt idx="501">
                  <c:v>0.84271795901247659</c:v>
                </c:pt>
                <c:pt idx="502">
                  <c:v>0.84178224822273051</c:v>
                </c:pt>
                <c:pt idx="503">
                  <c:v>0.8405731837191257</c:v>
                </c:pt>
                <c:pt idx="504">
                  <c:v>0.8401421259395796</c:v>
                </c:pt>
                <c:pt idx="505">
                  <c:v>0.83954285048996691</c:v>
                </c:pt>
                <c:pt idx="506">
                  <c:v>0.83747167042727022</c:v>
                </c:pt>
                <c:pt idx="507">
                  <c:v>0.83721934392217001</c:v>
                </c:pt>
                <c:pt idx="508">
                  <c:v>0.83631517394556132</c:v>
                </c:pt>
                <c:pt idx="509">
                  <c:v>0.83463299724489393</c:v>
                </c:pt>
                <c:pt idx="510">
                  <c:v>0.83371831366390603</c:v>
                </c:pt>
                <c:pt idx="511">
                  <c:v>0.83270900764350553</c:v>
                </c:pt>
                <c:pt idx="512">
                  <c:v>0.83193100091944683</c:v>
                </c:pt>
                <c:pt idx="513">
                  <c:v>0.83026985142753784</c:v>
                </c:pt>
                <c:pt idx="514">
                  <c:v>0.82895565088014145</c:v>
                </c:pt>
                <c:pt idx="515">
                  <c:v>0.82754682789333245</c:v>
                </c:pt>
                <c:pt idx="516">
                  <c:v>0.82642187222476116</c:v>
                </c:pt>
                <c:pt idx="517">
                  <c:v>0.82502356284233136</c:v>
                </c:pt>
                <c:pt idx="518">
                  <c:v>0.82332035893290567</c:v>
                </c:pt>
                <c:pt idx="519">
                  <c:v>0.82226899849498847</c:v>
                </c:pt>
                <c:pt idx="520">
                  <c:v>0.82075503946438788</c:v>
                </c:pt>
                <c:pt idx="521">
                  <c:v>0.81870488661044938</c:v>
                </c:pt>
                <c:pt idx="522">
                  <c:v>0.81657062492147758</c:v>
                </c:pt>
                <c:pt idx="523">
                  <c:v>0.81551926448356049</c:v>
                </c:pt>
                <c:pt idx="524">
                  <c:v>0.81326935314641779</c:v>
                </c:pt>
                <c:pt idx="525">
                  <c:v>0.81100892820489601</c:v>
                </c:pt>
                <c:pt idx="526">
                  <c:v>0.80924264266919521</c:v>
                </c:pt>
                <c:pt idx="527">
                  <c:v>0.80676143203571071</c:v>
                </c:pt>
                <c:pt idx="528">
                  <c:v>0.80528952742262683</c:v>
                </c:pt>
                <c:pt idx="529">
                  <c:v>0.80305012968986333</c:v>
                </c:pt>
                <c:pt idx="530">
                  <c:v>0.80106305846219994</c:v>
                </c:pt>
                <c:pt idx="531">
                  <c:v>0.79868698387250725</c:v>
                </c:pt>
                <c:pt idx="532">
                  <c:v>0.79639501811784785</c:v>
                </c:pt>
                <c:pt idx="533">
                  <c:v>0.79336710005664657</c:v>
                </c:pt>
                <c:pt idx="534">
                  <c:v>0.79134848801584567</c:v>
                </c:pt>
                <c:pt idx="535">
                  <c:v>0.78859392366850278</c:v>
                </c:pt>
                <c:pt idx="536">
                  <c:v>0.78516648864089289</c:v>
                </c:pt>
                <c:pt idx="537">
                  <c:v>0.7828219548643377</c:v>
                </c:pt>
                <c:pt idx="538">
                  <c:v>0.77949965588051962</c:v>
                </c:pt>
                <c:pt idx="539">
                  <c:v>0.77692382280762262</c:v>
                </c:pt>
                <c:pt idx="540">
                  <c:v>0.77351741498877113</c:v>
                </c:pt>
                <c:pt idx="541">
                  <c:v>0.76996381670861114</c:v>
                </c:pt>
                <c:pt idx="542">
                  <c:v>0.76631559598903876</c:v>
                </c:pt>
                <c:pt idx="543">
                  <c:v>0.76328767792783736</c:v>
                </c:pt>
                <c:pt idx="544">
                  <c:v>0.75826217503459348</c:v>
                </c:pt>
                <c:pt idx="545">
                  <c:v>0.75442470943619599</c:v>
                </c:pt>
                <c:pt idx="546">
                  <c:v>0.7498933459487731</c:v>
                </c:pt>
                <c:pt idx="547">
                  <c:v>0.74529890083507522</c:v>
                </c:pt>
                <c:pt idx="548">
                  <c:v>0.73895919739443494</c:v>
                </c:pt>
                <c:pt idx="549">
                  <c:v>0.73040112342978947</c:v>
                </c:pt>
                <c:pt idx="550">
                  <c:v>0.68710610059636201</c:v>
                </c:pt>
                <c:pt idx="551">
                  <c:v>0.64478884297019756</c:v>
                </c:pt>
                <c:pt idx="552">
                  <c:v>0.59841333405367281</c:v>
                </c:pt>
                <c:pt idx="553">
                  <c:v>0.55541269214286215</c:v>
                </c:pt>
                <c:pt idx="554">
                  <c:v>0.51194945163936789</c:v>
                </c:pt>
                <c:pt idx="555">
                  <c:v>0.46276681035360456</c:v>
                </c:pt>
                <c:pt idx="556">
                  <c:v>0.41910381136690605</c:v>
                </c:pt>
              </c:numCache>
            </c:numRef>
          </c:yVal>
          <c:smooth val="1"/>
          <c:extLst>
            <c:ext xmlns:c16="http://schemas.microsoft.com/office/drawing/2014/chart" uri="{C3380CC4-5D6E-409C-BE32-E72D297353CC}">
              <c16:uniqueId val="{00000002-0319-46CC-AB8B-273A0C3F6109}"/>
            </c:ext>
          </c:extLst>
        </c:ser>
        <c:ser>
          <c:idx val="0"/>
          <c:order val="3"/>
          <c:tx>
            <c:v>Specimen 1 Subtractive</c:v>
          </c:tx>
          <c:spPr>
            <a:ln w="22225" cap="rnd">
              <a:solidFill>
                <a:srgbClr val="00B0F0"/>
              </a:solidFill>
              <a:prstDash val="sysDot"/>
              <a:round/>
            </a:ln>
            <a:effectLst/>
          </c:spPr>
          <c:marker>
            <c:symbol val="none"/>
          </c:marker>
          <c:xVal>
            <c:numRef>
              <c:f>'No Color Subtractive'!$H$2:$H$620</c:f>
              <c:numCache>
                <c:formatCode>General</c:formatCode>
                <c:ptCount val="619"/>
                <c:pt idx="0">
                  <c:v>-2.0000000000000002E-5</c:v>
                </c:pt>
                <c:pt idx="1">
                  <c:v>3.8500000000000003E-4</c:v>
                </c:pt>
                <c:pt idx="2">
                  <c:v>8.5500000000000007E-4</c:v>
                </c:pt>
                <c:pt idx="3">
                  <c:v>1.25E-3</c:v>
                </c:pt>
                <c:pt idx="4">
                  <c:v>1.6850000000000001E-3</c:v>
                </c:pt>
                <c:pt idx="5">
                  <c:v>2.1549999999999998E-3</c:v>
                </c:pt>
                <c:pt idx="6">
                  <c:v>2.6800000000000001E-3</c:v>
                </c:pt>
                <c:pt idx="7">
                  <c:v>3.2199999999999998E-3</c:v>
                </c:pt>
                <c:pt idx="8">
                  <c:v>3.8600000000000001E-3</c:v>
                </c:pt>
                <c:pt idx="9">
                  <c:v>4.6149999999999993E-3</c:v>
                </c:pt>
                <c:pt idx="10">
                  <c:v>5.4800000000000005E-3</c:v>
                </c:pt>
                <c:pt idx="11">
                  <c:v>6.2950000000000002E-3</c:v>
                </c:pt>
                <c:pt idx="12">
                  <c:v>7.1599999999999997E-3</c:v>
                </c:pt>
                <c:pt idx="13">
                  <c:v>7.9850000000000008E-3</c:v>
                </c:pt>
                <c:pt idx="14">
                  <c:v>8.8100000000000001E-3</c:v>
                </c:pt>
                <c:pt idx="15">
                  <c:v>9.6850000000000009E-3</c:v>
                </c:pt>
                <c:pt idx="16">
                  <c:v>1.0515E-2</c:v>
                </c:pt>
                <c:pt idx="17">
                  <c:v>1.1344999999999999E-2</c:v>
                </c:pt>
                <c:pt idx="18">
                  <c:v>1.2164999999999999E-2</c:v>
                </c:pt>
                <c:pt idx="19">
                  <c:v>1.3009999999999999E-2</c:v>
                </c:pt>
                <c:pt idx="20">
                  <c:v>1.3845E-2</c:v>
                </c:pt>
                <c:pt idx="21">
                  <c:v>1.4685E-2</c:v>
                </c:pt>
                <c:pt idx="22">
                  <c:v>1.5525000000000001E-2</c:v>
                </c:pt>
                <c:pt idx="23">
                  <c:v>1.635E-2</c:v>
                </c:pt>
                <c:pt idx="24">
                  <c:v>1.7194999999999998E-2</c:v>
                </c:pt>
                <c:pt idx="25">
                  <c:v>1.8010000000000002E-2</c:v>
                </c:pt>
                <c:pt idx="26">
                  <c:v>1.8859999999999998E-2</c:v>
                </c:pt>
                <c:pt idx="27">
                  <c:v>1.9685000000000001E-2</c:v>
                </c:pt>
                <c:pt idx="28">
                  <c:v>2.0535000000000001E-2</c:v>
                </c:pt>
                <c:pt idx="29">
                  <c:v>2.1365000000000002E-2</c:v>
                </c:pt>
                <c:pt idx="30">
                  <c:v>2.222E-2</c:v>
                </c:pt>
                <c:pt idx="31">
                  <c:v>2.3045E-2</c:v>
                </c:pt>
                <c:pt idx="32">
                  <c:v>2.3875E-2</c:v>
                </c:pt>
                <c:pt idx="33">
                  <c:v>2.469E-2</c:v>
                </c:pt>
                <c:pt idx="34">
                  <c:v>2.5535000000000002E-2</c:v>
                </c:pt>
                <c:pt idx="35">
                  <c:v>2.6379999999999997E-2</c:v>
                </c:pt>
                <c:pt idx="36">
                  <c:v>2.7195000000000004E-2</c:v>
                </c:pt>
                <c:pt idx="37">
                  <c:v>2.8029999999999999E-2</c:v>
                </c:pt>
                <c:pt idx="38">
                  <c:v>2.887E-2</c:v>
                </c:pt>
                <c:pt idx="39">
                  <c:v>2.9715000000000002E-2</c:v>
                </c:pt>
                <c:pt idx="40">
                  <c:v>3.0509999999999999E-2</c:v>
                </c:pt>
                <c:pt idx="41">
                  <c:v>3.1359999999999999E-2</c:v>
                </c:pt>
                <c:pt idx="42">
                  <c:v>3.2215000000000001E-2</c:v>
                </c:pt>
                <c:pt idx="43">
                  <c:v>3.304E-2</c:v>
                </c:pt>
                <c:pt idx="44">
                  <c:v>3.3869999999999997E-2</c:v>
                </c:pt>
                <c:pt idx="45">
                  <c:v>3.4699999999999995E-2</c:v>
                </c:pt>
                <c:pt idx="46">
                  <c:v>3.5545E-2</c:v>
                </c:pt>
                <c:pt idx="47">
                  <c:v>3.6375000000000005E-2</c:v>
                </c:pt>
                <c:pt idx="48">
                  <c:v>3.7185000000000003E-2</c:v>
                </c:pt>
                <c:pt idx="49">
                  <c:v>3.8024999999999996E-2</c:v>
                </c:pt>
                <c:pt idx="50">
                  <c:v>3.8870000000000002E-2</c:v>
                </c:pt>
                <c:pt idx="51">
                  <c:v>3.9710000000000002E-2</c:v>
                </c:pt>
                <c:pt idx="52">
                  <c:v>4.0529999999999997E-2</c:v>
                </c:pt>
                <c:pt idx="53">
                  <c:v>4.1360000000000001E-2</c:v>
                </c:pt>
                <c:pt idx="54">
                  <c:v>4.2189999999999998E-2</c:v>
                </c:pt>
                <c:pt idx="55">
                  <c:v>4.3020000000000003E-2</c:v>
                </c:pt>
                <c:pt idx="56">
                  <c:v>4.3889999999999998E-2</c:v>
                </c:pt>
                <c:pt idx="57">
                  <c:v>4.471E-2</c:v>
                </c:pt>
                <c:pt idx="58">
                  <c:v>4.5530000000000001E-2</c:v>
                </c:pt>
                <c:pt idx="59">
                  <c:v>4.6375E-2</c:v>
                </c:pt>
                <c:pt idx="60">
                  <c:v>4.7210000000000002E-2</c:v>
                </c:pt>
                <c:pt idx="61">
                  <c:v>4.8039999999999999E-2</c:v>
                </c:pt>
                <c:pt idx="62">
                  <c:v>4.8864999999999999E-2</c:v>
                </c:pt>
                <c:pt idx="63">
                  <c:v>4.9685E-2</c:v>
                </c:pt>
                <c:pt idx="64">
                  <c:v>5.0549999999999998E-2</c:v>
                </c:pt>
                <c:pt idx="65">
                  <c:v>5.1395000000000003E-2</c:v>
                </c:pt>
                <c:pt idx="66">
                  <c:v>5.2205000000000001E-2</c:v>
                </c:pt>
                <c:pt idx="67">
                  <c:v>5.3039999999999997E-2</c:v>
                </c:pt>
                <c:pt idx="68">
                  <c:v>5.3874999999999992E-2</c:v>
                </c:pt>
                <c:pt idx="69">
                  <c:v>5.4705000000000004E-2</c:v>
                </c:pt>
                <c:pt idx="70">
                  <c:v>5.5530000000000003E-2</c:v>
                </c:pt>
                <c:pt idx="71">
                  <c:v>5.6369999999999996E-2</c:v>
                </c:pt>
                <c:pt idx="72">
                  <c:v>5.7220000000000007E-2</c:v>
                </c:pt>
                <c:pt idx="73">
                  <c:v>5.8040000000000001E-2</c:v>
                </c:pt>
                <c:pt idx="74">
                  <c:v>5.8894999999999996E-2</c:v>
                </c:pt>
                <c:pt idx="75">
                  <c:v>5.969E-2</c:v>
                </c:pt>
                <c:pt idx="76">
                  <c:v>6.0519999999999997E-2</c:v>
                </c:pt>
                <c:pt idx="77">
                  <c:v>6.1370000000000001E-2</c:v>
                </c:pt>
                <c:pt idx="78">
                  <c:v>6.2204999999999996E-2</c:v>
                </c:pt>
                <c:pt idx="79">
                  <c:v>6.304499999999999E-2</c:v>
                </c:pt>
                <c:pt idx="80">
                  <c:v>6.3884999999999997E-2</c:v>
                </c:pt>
                <c:pt idx="81">
                  <c:v>6.4695000000000003E-2</c:v>
                </c:pt>
                <c:pt idx="82">
                  <c:v>6.5530000000000005E-2</c:v>
                </c:pt>
                <c:pt idx="83">
                  <c:v>6.6390000000000005E-2</c:v>
                </c:pt>
                <c:pt idx="84">
                  <c:v>6.7210000000000006E-2</c:v>
                </c:pt>
                <c:pt idx="85">
                  <c:v>6.8044999999999994E-2</c:v>
                </c:pt>
                <c:pt idx="86">
                  <c:v>6.8879999999999997E-2</c:v>
                </c:pt>
                <c:pt idx="87">
                  <c:v>6.9694999999999993E-2</c:v>
                </c:pt>
                <c:pt idx="88">
                  <c:v>7.0525000000000004E-2</c:v>
                </c:pt>
                <c:pt idx="89">
                  <c:v>7.1364999999999998E-2</c:v>
                </c:pt>
                <c:pt idx="90">
                  <c:v>7.2204999999999991E-2</c:v>
                </c:pt>
                <c:pt idx="91">
                  <c:v>7.3029999999999998E-2</c:v>
                </c:pt>
                <c:pt idx="92">
                  <c:v>7.3874999999999996E-2</c:v>
                </c:pt>
                <c:pt idx="93">
                  <c:v>7.4700000000000003E-2</c:v>
                </c:pt>
                <c:pt idx="94">
                  <c:v>7.5534999999999991E-2</c:v>
                </c:pt>
                <c:pt idx="95">
                  <c:v>7.6354999999999992E-2</c:v>
                </c:pt>
                <c:pt idx="96">
                  <c:v>7.7219999999999997E-2</c:v>
                </c:pt>
                <c:pt idx="97">
                  <c:v>7.8045000000000003E-2</c:v>
                </c:pt>
                <c:pt idx="98">
                  <c:v>7.8864999999999991E-2</c:v>
                </c:pt>
                <c:pt idx="99">
                  <c:v>7.9710000000000003E-2</c:v>
                </c:pt>
                <c:pt idx="100">
                  <c:v>8.0545000000000005E-2</c:v>
                </c:pt>
                <c:pt idx="101">
                  <c:v>8.1375000000000003E-2</c:v>
                </c:pt>
                <c:pt idx="102">
                  <c:v>8.2205E-2</c:v>
                </c:pt>
                <c:pt idx="103">
                  <c:v>8.3045000000000008E-2</c:v>
                </c:pt>
                <c:pt idx="104">
                  <c:v>8.3879999999999996E-2</c:v>
                </c:pt>
                <c:pt idx="105">
                  <c:v>8.4709999999999994E-2</c:v>
                </c:pt>
                <c:pt idx="106">
                  <c:v>8.5555000000000006E-2</c:v>
                </c:pt>
                <c:pt idx="107">
                  <c:v>8.6375000000000007E-2</c:v>
                </c:pt>
                <c:pt idx="108">
                  <c:v>8.7205000000000005E-2</c:v>
                </c:pt>
                <c:pt idx="109">
                  <c:v>8.8039999999999993E-2</c:v>
                </c:pt>
                <c:pt idx="110">
                  <c:v>8.8859999999999995E-2</c:v>
                </c:pt>
                <c:pt idx="111">
                  <c:v>8.9719999999999994E-2</c:v>
                </c:pt>
                <c:pt idx="112">
                  <c:v>9.0535000000000004E-2</c:v>
                </c:pt>
                <c:pt idx="113">
                  <c:v>9.1385000000000008E-2</c:v>
                </c:pt>
                <c:pt idx="114">
                  <c:v>9.2215000000000005E-2</c:v>
                </c:pt>
                <c:pt idx="115">
                  <c:v>9.3035000000000007E-2</c:v>
                </c:pt>
                <c:pt idx="116">
                  <c:v>9.3869999999999995E-2</c:v>
                </c:pt>
                <c:pt idx="117">
                  <c:v>9.4715000000000008E-2</c:v>
                </c:pt>
                <c:pt idx="118">
                  <c:v>9.5549999999999996E-2</c:v>
                </c:pt>
                <c:pt idx="119">
                  <c:v>9.6379999999999993E-2</c:v>
                </c:pt>
                <c:pt idx="120">
                  <c:v>9.7189999999999999E-2</c:v>
                </c:pt>
                <c:pt idx="121">
                  <c:v>9.8029999999999992E-2</c:v>
                </c:pt>
                <c:pt idx="122">
                  <c:v>9.8879999999999996E-2</c:v>
                </c:pt>
                <c:pt idx="123">
                  <c:v>9.9714999999999998E-2</c:v>
                </c:pt>
                <c:pt idx="124">
                  <c:v>0.100535</c:v>
                </c:pt>
                <c:pt idx="125">
                  <c:v>0.101365</c:v>
                </c:pt>
                <c:pt idx="126">
                  <c:v>0.10220499999999999</c:v>
                </c:pt>
                <c:pt idx="127">
                  <c:v>0.10305500000000001</c:v>
                </c:pt>
                <c:pt idx="128">
                  <c:v>0.10385999999999999</c:v>
                </c:pt>
                <c:pt idx="129">
                  <c:v>0.10472999999999999</c:v>
                </c:pt>
                <c:pt idx="130">
                  <c:v>0.105555</c:v>
                </c:pt>
                <c:pt idx="131">
                  <c:v>0.10638499999999999</c:v>
                </c:pt>
                <c:pt idx="132">
                  <c:v>0.10718000000000001</c:v>
                </c:pt>
                <c:pt idx="133">
                  <c:v>0.10802</c:v>
                </c:pt>
                <c:pt idx="134">
                  <c:v>0.10887500000000001</c:v>
                </c:pt>
                <c:pt idx="135">
                  <c:v>0.10970500000000001</c:v>
                </c:pt>
                <c:pt idx="136">
                  <c:v>0.11054</c:v>
                </c:pt>
                <c:pt idx="137">
                  <c:v>0.11138999999999999</c:v>
                </c:pt>
                <c:pt idx="138">
                  <c:v>0.112205</c:v>
                </c:pt>
                <c:pt idx="139">
                  <c:v>0.11304</c:v>
                </c:pt>
                <c:pt idx="140">
                  <c:v>0.11386</c:v>
                </c:pt>
                <c:pt idx="141">
                  <c:v>0.11472500000000001</c:v>
                </c:pt>
                <c:pt idx="142">
                  <c:v>0.11554</c:v>
                </c:pt>
                <c:pt idx="143">
                  <c:v>0.116385</c:v>
                </c:pt>
                <c:pt idx="144">
                  <c:v>0.11720999999999999</c:v>
                </c:pt>
                <c:pt idx="145">
                  <c:v>0.11806000000000001</c:v>
                </c:pt>
                <c:pt idx="146">
                  <c:v>0.11887499999999999</c:v>
                </c:pt>
                <c:pt idx="147">
                  <c:v>0.11970499999999999</c:v>
                </c:pt>
                <c:pt idx="148">
                  <c:v>0.12053499999999999</c:v>
                </c:pt>
                <c:pt idx="149">
                  <c:v>0.12135499999999999</c:v>
                </c:pt>
                <c:pt idx="150">
                  <c:v>0.12220500000000001</c:v>
                </c:pt>
                <c:pt idx="151">
                  <c:v>0.12302500000000001</c:v>
                </c:pt>
                <c:pt idx="152">
                  <c:v>0.123865</c:v>
                </c:pt>
                <c:pt idx="153">
                  <c:v>0.12470000000000001</c:v>
                </c:pt>
                <c:pt idx="154">
                  <c:v>0.12553500000000001</c:v>
                </c:pt>
                <c:pt idx="155">
                  <c:v>0.12637000000000001</c:v>
                </c:pt>
                <c:pt idx="156">
                  <c:v>0.12721499999999999</c:v>
                </c:pt>
                <c:pt idx="157">
                  <c:v>0.12804500000000002</c:v>
                </c:pt>
                <c:pt idx="158">
                  <c:v>0.12886</c:v>
                </c:pt>
                <c:pt idx="159">
                  <c:v>0.12969</c:v>
                </c:pt>
                <c:pt idx="160">
                  <c:v>0.13053999999999999</c:v>
                </c:pt>
                <c:pt idx="161">
                  <c:v>0.13138</c:v>
                </c:pt>
                <c:pt idx="162">
                  <c:v>0.13220499999999999</c:v>
                </c:pt>
                <c:pt idx="163">
                  <c:v>0.13305499999999998</c:v>
                </c:pt>
                <c:pt idx="164">
                  <c:v>0.133885</c:v>
                </c:pt>
                <c:pt idx="165">
                  <c:v>0.13471</c:v>
                </c:pt>
                <c:pt idx="166">
                  <c:v>0.13552999999999998</c:v>
                </c:pt>
                <c:pt idx="167">
                  <c:v>0.136375</c:v>
                </c:pt>
                <c:pt idx="168">
                  <c:v>0.137215</c:v>
                </c:pt>
                <c:pt idx="169">
                  <c:v>0.13806000000000002</c:v>
                </c:pt>
                <c:pt idx="170">
                  <c:v>0.13886999999999999</c:v>
                </c:pt>
                <c:pt idx="171">
                  <c:v>0.13969999999999999</c:v>
                </c:pt>
                <c:pt idx="172">
                  <c:v>0.14055500000000001</c:v>
                </c:pt>
                <c:pt idx="173">
                  <c:v>0.141375</c:v>
                </c:pt>
                <c:pt idx="174">
                  <c:v>0.14219999999999999</c:v>
                </c:pt>
                <c:pt idx="175">
                  <c:v>0.14305499999999999</c:v>
                </c:pt>
                <c:pt idx="176">
                  <c:v>0.14389000000000002</c:v>
                </c:pt>
                <c:pt idx="177">
                  <c:v>0.144705</c:v>
                </c:pt>
                <c:pt idx="178">
                  <c:v>0.14555999999999999</c:v>
                </c:pt>
                <c:pt idx="179">
                  <c:v>0.14637</c:v>
                </c:pt>
                <c:pt idx="180">
                  <c:v>0.14719500000000002</c:v>
                </c:pt>
                <c:pt idx="181">
                  <c:v>0.148035</c:v>
                </c:pt>
                <c:pt idx="182">
                  <c:v>0.14887</c:v>
                </c:pt>
                <c:pt idx="183">
                  <c:v>0.14972000000000002</c:v>
                </c:pt>
                <c:pt idx="184">
                  <c:v>0.15055000000000002</c:v>
                </c:pt>
                <c:pt idx="185">
                  <c:v>0.15137</c:v>
                </c:pt>
                <c:pt idx="186">
                  <c:v>0.1522</c:v>
                </c:pt>
                <c:pt idx="187">
                  <c:v>0.15304000000000001</c:v>
                </c:pt>
                <c:pt idx="188">
                  <c:v>0.15387000000000001</c:v>
                </c:pt>
                <c:pt idx="189">
                  <c:v>0.154695</c:v>
                </c:pt>
                <c:pt idx="190">
                  <c:v>0.15553999999999998</c:v>
                </c:pt>
                <c:pt idx="191">
                  <c:v>0.15640000000000001</c:v>
                </c:pt>
                <c:pt idx="192">
                  <c:v>0.15719</c:v>
                </c:pt>
                <c:pt idx="193">
                  <c:v>0.15804499999999999</c:v>
                </c:pt>
                <c:pt idx="194">
                  <c:v>0.15886499999999998</c:v>
                </c:pt>
                <c:pt idx="195">
                  <c:v>0.15972</c:v>
                </c:pt>
                <c:pt idx="196">
                  <c:v>0.16054499999999999</c:v>
                </c:pt>
                <c:pt idx="197">
                  <c:v>0.16138</c:v>
                </c:pt>
                <c:pt idx="198">
                  <c:v>0.16221000000000002</c:v>
                </c:pt>
                <c:pt idx="199">
                  <c:v>0.16303499999999999</c:v>
                </c:pt>
                <c:pt idx="200">
                  <c:v>0.16388</c:v>
                </c:pt>
                <c:pt idx="201">
                  <c:v>0.16467999999999999</c:v>
                </c:pt>
                <c:pt idx="202">
                  <c:v>0.16555500000000001</c:v>
                </c:pt>
                <c:pt idx="203">
                  <c:v>0.166375</c:v>
                </c:pt>
                <c:pt idx="204">
                  <c:v>0.16721</c:v>
                </c:pt>
                <c:pt idx="205">
                  <c:v>0.16803499999999999</c:v>
                </c:pt>
                <c:pt idx="206">
                  <c:v>0.168875</c:v>
                </c:pt>
                <c:pt idx="207">
                  <c:v>0.16970499999999999</c:v>
                </c:pt>
                <c:pt idx="208">
                  <c:v>0.17055999999999999</c:v>
                </c:pt>
                <c:pt idx="209">
                  <c:v>0.17136999999999999</c:v>
                </c:pt>
                <c:pt idx="210">
                  <c:v>0.17221500000000001</c:v>
                </c:pt>
                <c:pt idx="211">
                  <c:v>0.17304999999999998</c:v>
                </c:pt>
                <c:pt idx="212">
                  <c:v>0.17385999999999999</c:v>
                </c:pt>
                <c:pt idx="213">
                  <c:v>0.17471500000000001</c:v>
                </c:pt>
                <c:pt idx="214">
                  <c:v>0.17555000000000001</c:v>
                </c:pt>
                <c:pt idx="215">
                  <c:v>0.17637</c:v>
                </c:pt>
                <c:pt idx="216">
                  <c:v>0.17719499999999999</c:v>
                </c:pt>
                <c:pt idx="217">
                  <c:v>0.17804999999999999</c:v>
                </c:pt>
                <c:pt idx="218">
                  <c:v>0.17887999999999998</c:v>
                </c:pt>
                <c:pt idx="219">
                  <c:v>0.17970999999999998</c:v>
                </c:pt>
                <c:pt idx="220">
                  <c:v>0.18053</c:v>
                </c:pt>
                <c:pt idx="221">
                  <c:v>0.18136000000000002</c:v>
                </c:pt>
                <c:pt idx="222">
                  <c:v>0.18221000000000001</c:v>
                </c:pt>
                <c:pt idx="223">
                  <c:v>0.18304499999999999</c:v>
                </c:pt>
                <c:pt idx="224">
                  <c:v>0.18389</c:v>
                </c:pt>
                <c:pt idx="225">
                  <c:v>0.18470500000000001</c:v>
                </c:pt>
                <c:pt idx="226">
                  <c:v>0.18553500000000001</c:v>
                </c:pt>
                <c:pt idx="227">
                  <c:v>0.18637500000000001</c:v>
                </c:pt>
                <c:pt idx="228">
                  <c:v>0.18720500000000001</c:v>
                </c:pt>
                <c:pt idx="229">
                  <c:v>0.18804999999999999</c:v>
                </c:pt>
                <c:pt idx="230">
                  <c:v>0.18887999999999999</c:v>
                </c:pt>
                <c:pt idx="231">
                  <c:v>0.18970999999999999</c:v>
                </c:pt>
                <c:pt idx="232">
                  <c:v>0.190555</c:v>
                </c:pt>
                <c:pt idx="233">
                  <c:v>0.19136500000000001</c:v>
                </c:pt>
                <c:pt idx="234">
                  <c:v>0.19217999999999999</c:v>
                </c:pt>
                <c:pt idx="235">
                  <c:v>0.19303500000000001</c:v>
                </c:pt>
                <c:pt idx="236">
                  <c:v>0.19387499999999999</c:v>
                </c:pt>
                <c:pt idx="237">
                  <c:v>0.19474</c:v>
                </c:pt>
                <c:pt idx="238">
                  <c:v>0.19555</c:v>
                </c:pt>
                <c:pt idx="239">
                  <c:v>0.19637500000000002</c:v>
                </c:pt>
                <c:pt idx="240">
                  <c:v>0.19719999999999999</c:v>
                </c:pt>
                <c:pt idx="241">
                  <c:v>0.19805</c:v>
                </c:pt>
                <c:pt idx="242">
                  <c:v>0.19886999999999999</c:v>
                </c:pt>
                <c:pt idx="243">
                  <c:v>0.19969500000000001</c:v>
                </c:pt>
                <c:pt idx="244">
                  <c:v>0.20055499999999998</c:v>
                </c:pt>
                <c:pt idx="245">
                  <c:v>0.20138500000000001</c:v>
                </c:pt>
                <c:pt idx="246">
                  <c:v>0.20219000000000001</c:v>
                </c:pt>
                <c:pt idx="247">
                  <c:v>0.203045</c:v>
                </c:pt>
                <c:pt idx="248">
                  <c:v>0.20387</c:v>
                </c:pt>
                <c:pt idx="249">
                  <c:v>0.20471</c:v>
                </c:pt>
                <c:pt idx="250">
                  <c:v>0.20554500000000001</c:v>
                </c:pt>
                <c:pt idx="251">
                  <c:v>0.20637</c:v>
                </c:pt>
                <c:pt idx="252">
                  <c:v>0.20720999999999998</c:v>
                </c:pt>
                <c:pt idx="253">
                  <c:v>0.20802499999999999</c:v>
                </c:pt>
                <c:pt idx="254">
                  <c:v>0.20885999999999999</c:v>
                </c:pt>
                <c:pt idx="255">
                  <c:v>0.20971000000000001</c:v>
                </c:pt>
                <c:pt idx="256">
                  <c:v>0.21054</c:v>
                </c:pt>
                <c:pt idx="257">
                  <c:v>0.21137500000000001</c:v>
                </c:pt>
                <c:pt idx="258">
                  <c:v>0.21221000000000001</c:v>
                </c:pt>
                <c:pt idx="259">
                  <c:v>0.213035</c:v>
                </c:pt>
                <c:pt idx="260">
                  <c:v>0.21387499999999998</c:v>
                </c:pt>
                <c:pt idx="261">
                  <c:v>0.21468999999999999</c:v>
                </c:pt>
                <c:pt idx="262">
                  <c:v>0.21556000000000003</c:v>
                </c:pt>
                <c:pt idx="263">
                  <c:v>0.21638499999999999</c:v>
                </c:pt>
                <c:pt idx="264">
                  <c:v>0.21720500000000001</c:v>
                </c:pt>
                <c:pt idx="265">
                  <c:v>0.21805500000000003</c:v>
                </c:pt>
                <c:pt idx="266">
                  <c:v>0.218865</c:v>
                </c:pt>
                <c:pt idx="267">
                  <c:v>0.21970499999999998</c:v>
                </c:pt>
                <c:pt idx="268">
                  <c:v>0.22053500000000001</c:v>
                </c:pt>
                <c:pt idx="269">
                  <c:v>0.22137999999999999</c:v>
                </c:pt>
                <c:pt idx="270">
                  <c:v>0.22222</c:v>
                </c:pt>
                <c:pt idx="271">
                  <c:v>0.22305000000000003</c:v>
                </c:pt>
                <c:pt idx="272">
                  <c:v>0.22387000000000001</c:v>
                </c:pt>
                <c:pt idx="273">
                  <c:v>0.22469999999999998</c:v>
                </c:pt>
                <c:pt idx="274">
                  <c:v>0.22553000000000001</c:v>
                </c:pt>
                <c:pt idx="275">
                  <c:v>0.22635999999999998</c:v>
                </c:pt>
                <c:pt idx="276">
                  <c:v>0.22722000000000003</c:v>
                </c:pt>
                <c:pt idx="277">
                  <c:v>0.22806000000000001</c:v>
                </c:pt>
                <c:pt idx="278">
                  <c:v>0.22888000000000003</c:v>
                </c:pt>
                <c:pt idx="279">
                  <c:v>0.22971499999999997</c:v>
                </c:pt>
                <c:pt idx="280">
                  <c:v>0.23052500000000001</c:v>
                </c:pt>
                <c:pt idx="281">
                  <c:v>0.23138500000000001</c:v>
                </c:pt>
                <c:pt idx="282">
                  <c:v>0.23222999999999999</c:v>
                </c:pt>
                <c:pt idx="283">
                  <c:v>0.233045</c:v>
                </c:pt>
                <c:pt idx="284">
                  <c:v>0.23389000000000001</c:v>
                </c:pt>
                <c:pt idx="285">
                  <c:v>0.23471500000000001</c:v>
                </c:pt>
                <c:pt idx="286">
                  <c:v>0.23553499999999999</c:v>
                </c:pt>
                <c:pt idx="287">
                  <c:v>0.23637000000000002</c:v>
                </c:pt>
                <c:pt idx="288">
                  <c:v>0.23721</c:v>
                </c:pt>
                <c:pt idx="289">
                  <c:v>0.23803000000000002</c:v>
                </c:pt>
                <c:pt idx="290">
                  <c:v>0.23886500000000002</c:v>
                </c:pt>
                <c:pt idx="291">
                  <c:v>0.23972000000000002</c:v>
                </c:pt>
                <c:pt idx="292">
                  <c:v>0.240535</c:v>
                </c:pt>
                <c:pt idx="293">
                  <c:v>0.24138999999999999</c:v>
                </c:pt>
                <c:pt idx="294">
                  <c:v>0.242205</c:v>
                </c:pt>
                <c:pt idx="295">
                  <c:v>0.24305500000000002</c:v>
                </c:pt>
                <c:pt idx="296">
                  <c:v>0.24389</c:v>
                </c:pt>
                <c:pt idx="297">
                  <c:v>0.24470999999999998</c:v>
                </c:pt>
                <c:pt idx="298">
                  <c:v>0.245535</c:v>
                </c:pt>
                <c:pt idx="299">
                  <c:v>0.24637500000000001</c:v>
                </c:pt>
                <c:pt idx="300">
                  <c:v>0.2472</c:v>
                </c:pt>
                <c:pt idx="301">
                  <c:v>0.24803500000000001</c:v>
                </c:pt>
                <c:pt idx="302">
                  <c:v>0.24888499999999997</c:v>
                </c:pt>
                <c:pt idx="303">
                  <c:v>0.24970500000000001</c:v>
                </c:pt>
                <c:pt idx="304">
                  <c:v>0.25055499999999997</c:v>
                </c:pt>
                <c:pt idx="305">
                  <c:v>0.25136999999999998</c:v>
                </c:pt>
                <c:pt idx="306">
                  <c:v>0.25219999999999998</c:v>
                </c:pt>
                <c:pt idx="307">
                  <c:v>0.25304000000000004</c:v>
                </c:pt>
                <c:pt idx="308">
                  <c:v>0.25386999999999998</c:v>
                </c:pt>
                <c:pt idx="309">
                  <c:v>0.25472</c:v>
                </c:pt>
                <c:pt idx="310">
                  <c:v>0.25554500000000002</c:v>
                </c:pt>
                <c:pt idx="311">
                  <c:v>0.25637500000000002</c:v>
                </c:pt>
                <c:pt idx="312">
                  <c:v>0.25721500000000003</c:v>
                </c:pt>
                <c:pt idx="313">
                  <c:v>0.25803500000000001</c:v>
                </c:pt>
                <c:pt idx="314">
                  <c:v>0.25888499999999998</c:v>
                </c:pt>
                <c:pt idx="315">
                  <c:v>0.25972499999999998</c:v>
                </c:pt>
                <c:pt idx="316">
                  <c:v>0.26053999999999999</c:v>
                </c:pt>
                <c:pt idx="317">
                  <c:v>0.26139000000000001</c:v>
                </c:pt>
                <c:pt idx="318">
                  <c:v>0.26220500000000002</c:v>
                </c:pt>
                <c:pt idx="319">
                  <c:v>0.26304</c:v>
                </c:pt>
                <c:pt idx="320">
                  <c:v>0.26385500000000001</c:v>
                </c:pt>
                <c:pt idx="321">
                  <c:v>0.26471499999999998</c:v>
                </c:pt>
                <c:pt idx="322">
                  <c:v>0.26555499999999999</c:v>
                </c:pt>
                <c:pt idx="323">
                  <c:v>0.26637499999999997</c:v>
                </c:pt>
                <c:pt idx="324">
                  <c:v>0.26721499999999998</c:v>
                </c:pt>
                <c:pt idx="325">
                  <c:v>0.26803499999999997</c:v>
                </c:pt>
                <c:pt idx="326">
                  <c:v>0.26884999999999998</c:v>
                </c:pt>
                <c:pt idx="327">
                  <c:v>0.26971500000000004</c:v>
                </c:pt>
                <c:pt idx="328">
                  <c:v>0.27053500000000003</c:v>
                </c:pt>
                <c:pt idx="329">
                  <c:v>0.27138000000000001</c:v>
                </c:pt>
                <c:pt idx="330">
                  <c:v>0.27221000000000001</c:v>
                </c:pt>
                <c:pt idx="331">
                  <c:v>0.27305000000000001</c:v>
                </c:pt>
                <c:pt idx="332">
                  <c:v>0.27387</c:v>
                </c:pt>
                <c:pt idx="333">
                  <c:v>0.27471999999999996</c:v>
                </c:pt>
                <c:pt idx="334">
                  <c:v>0.27554000000000001</c:v>
                </c:pt>
                <c:pt idx="335">
                  <c:v>0.27635999999999999</c:v>
                </c:pt>
                <c:pt idx="336">
                  <c:v>0.27720500000000003</c:v>
                </c:pt>
                <c:pt idx="337">
                  <c:v>0.27803499999999998</c:v>
                </c:pt>
                <c:pt idx="338">
                  <c:v>0.27888999999999997</c:v>
                </c:pt>
                <c:pt idx="339">
                  <c:v>0.27968999999999999</c:v>
                </c:pt>
                <c:pt idx="340">
                  <c:v>0.28053</c:v>
                </c:pt>
                <c:pt idx="341">
                  <c:v>0.28138000000000002</c:v>
                </c:pt>
                <c:pt idx="342">
                  <c:v>0.28221499999999999</c:v>
                </c:pt>
                <c:pt idx="343">
                  <c:v>0.28304999999999997</c:v>
                </c:pt>
                <c:pt idx="344">
                  <c:v>0.28386999999999996</c:v>
                </c:pt>
                <c:pt idx="345">
                  <c:v>0.28470499999999999</c:v>
                </c:pt>
                <c:pt idx="346">
                  <c:v>0.28553499999999998</c:v>
                </c:pt>
                <c:pt idx="347">
                  <c:v>0.28637999999999997</c:v>
                </c:pt>
                <c:pt idx="348">
                  <c:v>0.28721000000000002</c:v>
                </c:pt>
                <c:pt idx="349">
                  <c:v>0.288045</c:v>
                </c:pt>
                <c:pt idx="350">
                  <c:v>0.28887499999999999</c:v>
                </c:pt>
                <c:pt idx="351">
                  <c:v>0.28970499999999999</c:v>
                </c:pt>
                <c:pt idx="352">
                  <c:v>0.29054999999999997</c:v>
                </c:pt>
                <c:pt idx="353">
                  <c:v>0.29136499999999999</c:v>
                </c:pt>
                <c:pt idx="354">
                  <c:v>0.29220000000000002</c:v>
                </c:pt>
                <c:pt idx="355">
                  <c:v>0.29304000000000002</c:v>
                </c:pt>
                <c:pt idx="356">
                  <c:v>0.29386499999999999</c:v>
                </c:pt>
                <c:pt idx="357">
                  <c:v>0.29470999999999997</c:v>
                </c:pt>
                <c:pt idx="358">
                  <c:v>0.29555500000000001</c:v>
                </c:pt>
                <c:pt idx="359">
                  <c:v>0.29638500000000001</c:v>
                </c:pt>
                <c:pt idx="360">
                  <c:v>0.29721999999999998</c:v>
                </c:pt>
                <c:pt idx="361">
                  <c:v>0.29803000000000002</c:v>
                </c:pt>
                <c:pt idx="362">
                  <c:v>0.29886499999999999</c:v>
                </c:pt>
                <c:pt idx="363">
                  <c:v>0.29971999999999999</c:v>
                </c:pt>
                <c:pt idx="364">
                  <c:v>0.30054999999999998</c:v>
                </c:pt>
                <c:pt idx="365">
                  <c:v>0.30135999999999996</c:v>
                </c:pt>
                <c:pt idx="366">
                  <c:v>0.30219499999999999</c:v>
                </c:pt>
                <c:pt idx="367">
                  <c:v>0.30304000000000003</c:v>
                </c:pt>
                <c:pt idx="368">
                  <c:v>0.30388999999999999</c:v>
                </c:pt>
                <c:pt idx="369">
                  <c:v>0.30470999999999998</c:v>
                </c:pt>
                <c:pt idx="370">
                  <c:v>0.30554500000000001</c:v>
                </c:pt>
                <c:pt idx="371">
                  <c:v>0.30637999999999999</c:v>
                </c:pt>
                <c:pt idx="372">
                  <c:v>0.30721500000000002</c:v>
                </c:pt>
                <c:pt idx="373">
                  <c:v>0.30803999999999998</c:v>
                </c:pt>
                <c:pt idx="374">
                  <c:v>0.30887999999999999</c:v>
                </c:pt>
                <c:pt idx="375">
                  <c:v>0.30971500000000002</c:v>
                </c:pt>
                <c:pt idx="376">
                  <c:v>0.31055500000000003</c:v>
                </c:pt>
                <c:pt idx="377">
                  <c:v>0.31137000000000004</c:v>
                </c:pt>
                <c:pt idx="378">
                  <c:v>0.31222500000000003</c:v>
                </c:pt>
                <c:pt idx="379">
                  <c:v>0.31304999999999999</c:v>
                </c:pt>
                <c:pt idx="380">
                  <c:v>0.31386999999999998</c:v>
                </c:pt>
                <c:pt idx="381">
                  <c:v>0.31470500000000001</c:v>
                </c:pt>
                <c:pt idx="382">
                  <c:v>0.31554500000000002</c:v>
                </c:pt>
                <c:pt idx="383">
                  <c:v>0.31636999999999998</c:v>
                </c:pt>
                <c:pt idx="384">
                  <c:v>0.31721499999999997</c:v>
                </c:pt>
                <c:pt idx="385">
                  <c:v>0.31803499999999996</c:v>
                </c:pt>
                <c:pt idx="386">
                  <c:v>0.31888</c:v>
                </c:pt>
                <c:pt idx="387">
                  <c:v>0.31969999999999998</c:v>
                </c:pt>
                <c:pt idx="388">
                  <c:v>0.320525</c:v>
                </c:pt>
                <c:pt idx="389">
                  <c:v>0.32138499999999998</c:v>
                </c:pt>
                <c:pt idx="390">
                  <c:v>0.32219000000000003</c:v>
                </c:pt>
                <c:pt idx="391">
                  <c:v>0.32305</c:v>
                </c:pt>
                <c:pt idx="392">
                  <c:v>0.32386499999999996</c:v>
                </c:pt>
                <c:pt idx="393">
                  <c:v>0.32471499999999998</c:v>
                </c:pt>
                <c:pt idx="394">
                  <c:v>0.32552999999999999</c:v>
                </c:pt>
                <c:pt idx="395">
                  <c:v>0.32636999999999999</c:v>
                </c:pt>
                <c:pt idx="396">
                  <c:v>0.32719999999999999</c:v>
                </c:pt>
                <c:pt idx="397">
                  <c:v>0.32804</c:v>
                </c:pt>
                <c:pt idx="398">
                  <c:v>0.32888000000000001</c:v>
                </c:pt>
                <c:pt idx="399">
                  <c:v>0.32970500000000003</c:v>
                </c:pt>
                <c:pt idx="400">
                  <c:v>0.33055000000000001</c:v>
                </c:pt>
                <c:pt idx="401">
                  <c:v>0.33137500000000003</c:v>
                </c:pt>
                <c:pt idx="402">
                  <c:v>0.33222499999999999</c:v>
                </c:pt>
                <c:pt idx="403">
                  <c:v>0.33302999999999999</c:v>
                </c:pt>
                <c:pt idx="404">
                  <c:v>0.333895</c:v>
                </c:pt>
                <c:pt idx="405">
                  <c:v>0.33471499999999998</c:v>
                </c:pt>
                <c:pt idx="406">
                  <c:v>0.33555000000000001</c:v>
                </c:pt>
                <c:pt idx="407">
                  <c:v>0.33635500000000002</c:v>
                </c:pt>
                <c:pt idx="408">
                  <c:v>0.33718999999999999</c:v>
                </c:pt>
                <c:pt idx="409">
                  <c:v>0.33805000000000002</c:v>
                </c:pt>
                <c:pt idx="410">
                  <c:v>0.33887499999999998</c:v>
                </c:pt>
                <c:pt idx="411">
                  <c:v>0.33971499999999999</c:v>
                </c:pt>
                <c:pt idx="412">
                  <c:v>0.34054000000000001</c:v>
                </c:pt>
                <c:pt idx="413">
                  <c:v>0.34138499999999999</c:v>
                </c:pt>
                <c:pt idx="414">
                  <c:v>0.34219499999999997</c:v>
                </c:pt>
                <c:pt idx="415">
                  <c:v>0.34303</c:v>
                </c:pt>
                <c:pt idx="416">
                  <c:v>0.34389500000000001</c:v>
                </c:pt>
                <c:pt idx="417">
                  <c:v>0.34469500000000003</c:v>
                </c:pt>
                <c:pt idx="418">
                  <c:v>0.34554000000000001</c:v>
                </c:pt>
                <c:pt idx="419">
                  <c:v>0.34637499999999999</c:v>
                </c:pt>
                <c:pt idx="420">
                  <c:v>0.34720000000000001</c:v>
                </c:pt>
                <c:pt idx="421">
                  <c:v>0.34802499999999997</c:v>
                </c:pt>
                <c:pt idx="422">
                  <c:v>0.348885</c:v>
                </c:pt>
                <c:pt idx="423">
                  <c:v>0.34971999999999998</c:v>
                </c:pt>
                <c:pt idx="424">
                  <c:v>0.35052500000000003</c:v>
                </c:pt>
                <c:pt idx="425">
                  <c:v>0.35136000000000001</c:v>
                </c:pt>
                <c:pt idx="426">
                  <c:v>0.35221000000000002</c:v>
                </c:pt>
                <c:pt idx="427">
                  <c:v>0.35302500000000003</c:v>
                </c:pt>
                <c:pt idx="428">
                  <c:v>0.35388000000000003</c:v>
                </c:pt>
                <c:pt idx="429">
                  <c:v>0.354715</c:v>
                </c:pt>
                <c:pt idx="430">
                  <c:v>0.35554000000000002</c:v>
                </c:pt>
                <c:pt idx="431">
                  <c:v>0.35638000000000003</c:v>
                </c:pt>
                <c:pt idx="432">
                  <c:v>0.357215</c:v>
                </c:pt>
                <c:pt idx="433">
                  <c:v>0.35804000000000002</c:v>
                </c:pt>
                <c:pt idx="434">
                  <c:v>0.35888500000000001</c:v>
                </c:pt>
                <c:pt idx="435">
                  <c:v>0.35971999999999998</c:v>
                </c:pt>
                <c:pt idx="436">
                  <c:v>0.36053000000000002</c:v>
                </c:pt>
                <c:pt idx="437">
                  <c:v>0.36137000000000002</c:v>
                </c:pt>
                <c:pt idx="438">
                  <c:v>0.36221000000000003</c:v>
                </c:pt>
                <c:pt idx="439">
                  <c:v>0.36305999999999999</c:v>
                </c:pt>
                <c:pt idx="440">
                  <c:v>0.36387000000000003</c:v>
                </c:pt>
                <c:pt idx="441">
                  <c:v>0.36469499999999999</c:v>
                </c:pt>
                <c:pt idx="442">
                  <c:v>0.36554000000000003</c:v>
                </c:pt>
                <c:pt idx="443">
                  <c:v>0.36636999999999997</c:v>
                </c:pt>
                <c:pt idx="444">
                  <c:v>0.36721999999999999</c:v>
                </c:pt>
                <c:pt idx="445">
                  <c:v>0.36804000000000003</c:v>
                </c:pt>
                <c:pt idx="446">
                  <c:v>0.36888500000000002</c:v>
                </c:pt>
                <c:pt idx="447">
                  <c:v>0.36968999999999996</c:v>
                </c:pt>
                <c:pt idx="448">
                  <c:v>0.37053999999999998</c:v>
                </c:pt>
                <c:pt idx="449">
                  <c:v>0.371365</c:v>
                </c:pt>
                <c:pt idx="450">
                  <c:v>0.37221000000000004</c:v>
                </c:pt>
                <c:pt idx="451">
                  <c:v>0.37303500000000001</c:v>
                </c:pt>
                <c:pt idx="452">
                  <c:v>0.37387000000000004</c:v>
                </c:pt>
                <c:pt idx="453">
                  <c:v>0.37470999999999999</c:v>
                </c:pt>
                <c:pt idx="454">
                  <c:v>0.37553500000000001</c:v>
                </c:pt>
                <c:pt idx="455">
                  <c:v>0.37638500000000003</c:v>
                </c:pt>
                <c:pt idx="456">
                  <c:v>0.37721499999999997</c:v>
                </c:pt>
                <c:pt idx="457">
                  <c:v>0.37805499999999997</c:v>
                </c:pt>
                <c:pt idx="458">
                  <c:v>0.37887499999999996</c:v>
                </c:pt>
                <c:pt idx="459">
                  <c:v>0.379695</c:v>
                </c:pt>
                <c:pt idx="460">
                  <c:v>0.380525</c:v>
                </c:pt>
                <c:pt idx="461">
                  <c:v>0.38137500000000002</c:v>
                </c:pt>
                <c:pt idx="462">
                  <c:v>0.38219999999999998</c:v>
                </c:pt>
                <c:pt idx="463">
                  <c:v>0.38305</c:v>
                </c:pt>
                <c:pt idx="464">
                  <c:v>0.38385999999999998</c:v>
                </c:pt>
                <c:pt idx="465">
                  <c:v>0.38469500000000001</c:v>
                </c:pt>
                <c:pt idx="466">
                  <c:v>0.38553999999999999</c:v>
                </c:pt>
                <c:pt idx="467">
                  <c:v>0.38635999999999998</c:v>
                </c:pt>
                <c:pt idx="468">
                  <c:v>0.38721</c:v>
                </c:pt>
                <c:pt idx="469">
                  <c:v>0.38802999999999999</c:v>
                </c:pt>
                <c:pt idx="470">
                  <c:v>0.38887499999999997</c:v>
                </c:pt>
                <c:pt idx="471">
                  <c:v>0.38970500000000002</c:v>
                </c:pt>
                <c:pt idx="472">
                  <c:v>0.39054500000000003</c:v>
                </c:pt>
                <c:pt idx="473">
                  <c:v>0.39135500000000001</c:v>
                </c:pt>
                <c:pt idx="474">
                  <c:v>0.39219999999999999</c:v>
                </c:pt>
                <c:pt idx="475">
                  <c:v>0.39304</c:v>
                </c:pt>
                <c:pt idx="476">
                  <c:v>0.39387500000000003</c:v>
                </c:pt>
                <c:pt idx="477">
                  <c:v>0.39471500000000004</c:v>
                </c:pt>
                <c:pt idx="478">
                  <c:v>0.395565</c:v>
                </c:pt>
                <c:pt idx="479">
                  <c:v>0.39637500000000003</c:v>
                </c:pt>
                <c:pt idx="480">
                  <c:v>0.39719000000000004</c:v>
                </c:pt>
                <c:pt idx="481">
                  <c:v>0.39803500000000003</c:v>
                </c:pt>
                <c:pt idx="482">
                  <c:v>0.39888000000000001</c:v>
                </c:pt>
                <c:pt idx="483">
                  <c:v>0.39971000000000001</c:v>
                </c:pt>
                <c:pt idx="484">
                  <c:v>0.40054999999999996</c:v>
                </c:pt>
                <c:pt idx="485">
                  <c:v>0.40135500000000002</c:v>
                </c:pt>
                <c:pt idx="486">
                  <c:v>0.40221499999999999</c:v>
                </c:pt>
                <c:pt idx="487">
                  <c:v>0.40301999999999999</c:v>
                </c:pt>
                <c:pt idx="488">
                  <c:v>0.40388000000000002</c:v>
                </c:pt>
                <c:pt idx="489">
                  <c:v>0.40469999999999995</c:v>
                </c:pt>
                <c:pt idx="490">
                  <c:v>0.40553999999999996</c:v>
                </c:pt>
                <c:pt idx="491">
                  <c:v>0.40638500000000005</c:v>
                </c:pt>
                <c:pt idx="492">
                  <c:v>0.40719000000000005</c:v>
                </c:pt>
                <c:pt idx="493">
                  <c:v>0.40804000000000001</c:v>
                </c:pt>
                <c:pt idx="494">
                  <c:v>0.40888000000000002</c:v>
                </c:pt>
                <c:pt idx="495">
                  <c:v>0.40970500000000004</c:v>
                </c:pt>
                <c:pt idx="496">
                  <c:v>0.41054000000000002</c:v>
                </c:pt>
                <c:pt idx="497">
                  <c:v>0.41138000000000002</c:v>
                </c:pt>
                <c:pt idx="498">
                  <c:v>0.41219499999999998</c:v>
                </c:pt>
                <c:pt idx="499">
                  <c:v>0.41303499999999999</c:v>
                </c:pt>
                <c:pt idx="500">
                  <c:v>0.41388999999999998</c:v>
                </c:pt>
                <c:pt idx="501">
                  <c:v>0.414715</c:v>
                </c:pt>
                <c:pt idx="502">
                  <c:v>0.415545</c:v>
                </c:pt>
                <c:pt idx="503">
                  <c:v>0.41637500000000005</c:v>
                </c:pt>
                <c:pt idx="504">
                  <c:v>0.41721000000000003</c:v>
                </c:pt>
                <c:pt idx="505">
                  <c:v>0.41803999999999997</c:v>
                </c:pt>
                <c:pt idx="506">
                  <c:v>0.41887999999999997</c:v>
                </c:pt>
                <c:pt idx="507">
                  <c:v>0.41971499999999995</c:v>
                </c:pt>
                <c:pt idx="508">
                  <c:v>0.42054000000000002</c:v>
                </c:pt>
                <c:pt idx="509">
                  <c:v>0.42136500000000005</c:v>
                </c:pt>
                <c:pt idx="510">
                  <c:v>0.42221999999999998</c:v>
                </c:pt>
                <c:pt idx="511">
                  <c:v>0.42305500000000001</c:v>
                </c:pt>
                <c:pt idx="512">
                  <c:v>0.42385</c:v>
                </c:pt>
                <c:pt idx="513">
                  <c:v>0.42469999999999997</c:v>
                </c:pt>
                <c:pt idx="514">
                  <c:v>0.425535</c:v>
                </c:pt>
                <c:pt idx="515">
                  <c:v>0.42638499999999996</c:v>
                </c:pt>
                <c:pt idx="516">
                  <c:v>0.42720999999999998</c:v>
                </c:pt>
                <c:pt idx="517">
                  <c:v>0.42804999999999999</c:v>
                </c:pt>
                <c:pt idx="518">
                  <c:v>0.42887500000000001</c:v>
                </c:pt>
                <c:pt idx="519">
                  <c:v>0.42973499999999998</c:v>
                </c:pt>
                <c:pt idx="520">
                  <c:v>0.43053999999999998</c:v>
                </c:pt>
                <c:pt idx="521">
                  <c:v>0.43137999999999999</c:v>
                </c:pt>
                <c:pt idx="522">
                  <c:v>0.43220999999999998</c:v>
                </c:pt>
                <c:pt idx="523">
                  <c:v>0.43303999999999998</c:v>
                </c:pt>
                <c:pt idx="524">
                  <c:v>0.43389499999999998</c:v>
                </c:pt>
                <c:pt idx="525">
                  <c:v>0.43470000000000003</c:v>
                </c:pt>
                <c:pt idx="526">
                  <c:v>0.43552999999999997</c:v>
                </c:pt>
                <c:pt idx="527">
                  <c:v>0.43637499999999996</c:v>
                </c:pt>
                <c:pt idx="528">
                  <c:v>0.43722000000000005</c:v>
                </c:pt>
                <c:pt idx="529">
                  <c:v>0.43803999999999998</c:v>
                </c:pt>
                <c:pt idx="530">
                  <c:v>0.43886999999999998</c:v>
                </c:pt>
                <c:pt idx="531">
                  <c:v>0.43968999999999997</c:v>
                </c:pt>
                <c:pt idx="532">
                  <c:v>0.44054000000000004</c:v>
                </c:pt>
                <c:pt idx="533">
                  <c:v>0.44138500000000003</c:v>
                </c:pt>
                <c:pt idx="534">
                  <c:v>0.44222</c:v>
                </c:pt>
                <c:pt idx="535">
                  <c:v>0.44303499999999996</c:v>
                </c:pt>
                <c:pt idx="536">
                  <c:v>0.44386000000000003</c:v>
                </c:pt>
                <c:pt idx="537">
                  <c:v>0.44469999999999998</c:v>
                </c:pt>
                <c:pt idx="538">
                  <c:v>0.44555</c:v>
                </c:pt>
                <c:pt idx="539">
                  <c:v>0.44638999999999995</c:v>
                </c:pt>
                <c:pt idx="540">
                  <c:v>0.44722000000000001</c:v>
                </c:pt>
                <c:pt idx="541">
                  <c:v>0.44804500000000003</c:v>
                </c:pt>
                <c:pt idx="542">
                  <c:v>0.44889000000000001</c:v>
                </c:pt>
                <c:pt idx="543">
                  <c:v>0.44969500000000001</c:v>
                </c:pt>
                <c:pt idx="544">
                  <c:v>0.45054999999999995</c:v>
                </c:pt>
                <c:pt idx="545">
                  <c:v>0.45138</c:v>
                </c:pt>
                <c:pt idx="546">
                  <c:v>0.45221499999999998</c:v>
                </c:pt>
                <c:pt idx="547">
                  <c:v>0.45304</c:v>
                </c:pt>
                <c:pt idx="548">
                  <c:v>0.45387500000000003</c:v>
                </c:pt>
                <c:pt idx="549">
                  <c:v>0.45471500000000004</c:v>
                </c:pt>
                <c:pt idx="550">
                  <c:v>0.45553999999999994</c:v>
                </c:pt>
                <c:pt idx="551">
                  <c:v>0.45636500000000002</c:v>
                </c:pt>
                <c:pt idx="552">
                  <c:v>0.45720499999999997</c:v>
                </c:pt>
                <c:pt idx="553">
                  <c:v>0.45804499999999998</c:v>
                </c:pt>
                <c:pt idx="554">
                  <c:v>0.45885999999999993</c:v>
                </c:pt>
                <c:pt idx="555">
                  <c:v>0.45970500000000003</c:v>
                </c:pt>
                <c:pt idx="556">
                  <c:v>0.46053499999999997</c:v>
                </c:pt>
                <c:pt idx="557">
                  <c:v>0.46136499999999997</c:v>
                </c:pt>
                <c:pt idx="558">
                  <c:v>0.4622</c:v>
                </c:pt>
                <c:pt idx="559">
                  <c:v>0.46304000000000001</c:v>
                </c:pt>
                <c:pt idx="560">
                  <c:v>0.46390000000000003</c:v>
                </c:pt>
                <c:pt idx="561">
                  <c:v>0.4647</c:v>
                </c:pt>
                <c:pt idx="562">
                  <c:v>0.46554499999999999</c:v>
                </c:pt>
                <c:pt idx="563">
                  <c:v>0.46637500000000004</c:v>
                </c:pt>
                <c:pt idx="564">
                  <c:v>0.46721500000000005</c:v>
                </c:pt>
                <c:pt idx="565">
                  <c:v>0.46804500000000004</c:v>
                </c:pt>
                <c:pt idx="566">
                  <c:v>0.46886499999999998</c:v>
                </c:pt>
                <c:pt idx="567">
                  <c:v>0.46970499999999998</c:v>
                </c:pt>
                <c:pt idx="568">
                  <c:v>0.47053500000000004</c:v>
                </c:pt>
                <c:pt idx="569">
                  <c:v>0.47137000000000001</c:v>
                </c:pt>
                <c:pt idx="570">
                  <c:v>0.47220500000000004</c:v>
                </c:pt>
                <c:pt idx="571">
                  <c:v>0.47302999999999995</c:v>
                </c:pt>
                <c:pt idx="572">
                  <c:v>0.47388000000000002</c:v>
                </c:pt>
                <c:pt idx="573">
                  <c:v>0.47470999999999997</c:v>
                </c:pt>
                <c:pt idx="574">
                  <c:v>0.47554999999999997</c:v>
                </c:pt>
                <c:pt idx="575">
                  <c:v>0.47635500000000003</c:v>
                </c:pt>
                <c:pt idx="576">
                  <c:v>0.47720499999999999</c:v>
                </c:pt>
                <c:pt idx="577">
                  <c:v>0.478045</c:v>
                </c:pt>
                <c:pt idx="578">
                  <c:v>0.47887000000000002</c:v>
                </c:pt>
                <c:pt idx="579">
                  <c:v>0.47971000000000003</c:v>
                </c:pt>
                <c:pt idx="580">
                  <c:v>0.48053499999999999</c:v>
                </c:pt>
                <c:pt idx="581">
                  <c:v>0.48137999999999997</c:v>
                </c:pt>
                <c:pt idx="582">
                  <c:v>0.48220000000000002</c:v>
                </c:pt>
                <c:pt idx="583">
                  <c:v>0.483045</c:v>
                </c:pt>
                <c:pt idx="584">
                  <c:v>0.483875</c:v>
                </c:pt>
                <c:pt idx="585">
                  <c:v>0.48471000000000003</c:v>
                </c:pt>
                <c:pt idx="586">
                  <c:v>0.48552000000000001</c:v>
                </c:pt>
                <c:pt idx="587">
                  <c:v>0.48637499999999995</c:v>
                </c:pt>
                <c:pt idx="588">
                  <c:v>0.48721500000000006</c:v>
                </c:pt>
                <c:pt idx="589">
                  <c:v>0.48803000000000002</c:v>
                </c:pt>
                <c:pt idx="590">
                  <c:v>0.48887000000000003</c:v>
                </c:pt>
                <c:pt idx="591">
                  <c:v>0.48970999999999998</c:v>
                </c:pt>
                <c:pt idx="592">
                  <c:v>0.49054999999999999</c:v>
                </c:pt>
                <c:pt idx="593">
                  <c:v>0.49137500000000001</c:v>
                </c:pt>
                <c:pt idx="594">
                  <c:v>0.49221500000000001</c:v>
                </c:pt>
                <c:pt idx="595">
                  <c:v>0.49306</c:v>
                </c:pt>
                <c:pt idx="596">
                  <c:v>0.49388500000000002</c:v>
                </c:pt>
                <c:pt idx="597">
                  <c:v>0.49472500000000003</c:v>
                </c:pt>
                <c:pt idx="598">
                  <c:v>0.49553999999999998</c:v>
                </c:pt>
                <c:pt idx="599">
                  <c:v>0.49637999999999999</c:v>
                </c:pt>
                <c:pt idx="600">
                  <c:v>0.49721000000000004</c:v>
                </c:pt>
                <c:pt idx="601">
                  <c:v>0.49803499999999995</c:v>
                </c:pt>
                <c:pt idx="602">
                  <c:v>0.49888500000000002</c:v>
                </c:pt>
                <c:pt idx="603">
                  <c:v>0.49970499999999995</c:v>
                </c:pt>
                <c:pt idx="604">
                  <c:v>0.50054500000000002</c:v>
                </c:pt>
                <c:pt idx="605">
                  <c:v>0.50136500000000006</c:v>
                </c:pt>
                <c:pt idx="606">
                  <c:v>0.50221499999999997</c:v>
                </c:pt>
                <c:pt idx="607">
                  <c:v>0.50303000000000009</c:v>
                </c:pt>
                <c:pt idx="608">
                  <c:v>0.50387999999999999</c:v>
                </c:pt>
                <c:pt idx="609">
                  <c:v>0.50471500000000002</c:v>
                </c:pt>
                <c:pt idx="610">
                  <c:v>0.50555499999999998</c:v>
                </c:pt>
                <c:pt idx="611">
                  <c:v>0.50639000000000001</c:v>
                </c:pt>
                <c:pt idx="612">
                  <c:v>0.50722</c:v>
                </c:pt>
                <c:pt idx="613">
                  <c:v>0.50804499999999997</c:v>
                </c:pt>
                <c:pt idx="614">
                  <c:v>0.50846499999999994</c:v>
                </c:pt>
                <c:pt idx="615">
                  <c:v>0.50860000000000005</c:v>
                </c:pt>
                <c:pt idx="616">
                  <c:v>0.50881999999999994</c:v>
                </c:pt>
                <c:pt idx="617">
                  <c:v>0.50898500000000002</c:v>
                </c:pt>
                <c:pt idx="618">
                  <c:v>0.50914499999999996</c:v>
                </c:pt>
              </c:numCache>
            </c:numRef>
          </c:xVal>
          <c:yVal>
            <c:numRef>
              <c:f>'No Color Subtractive'!$G$2:$G$620</c:f>
              <c:numCache>
                <c:formatCode>General</c:formatCode>
                <c:ptCount val="619"/>
                <c:pt idx="0">
                  <c:v>1.027601647029283E-4</c:v>
                </c:pt>
                <c:pt idx="1">
                  <c:v>4.1679522803507715E-2</c:v>
                </c:pt>
                <c:pt idx="2">
                  <c:v>8.3492633821129245E-2</c:v>
                </c:pt>
                <c:pt idx="3">
                  <c:v>0.12463780376818173</c:v>
                </c:pt>
                <c:pt idx="4">
                  <c:v>0.16594738997875891</c:v>
                </c:pt>
                <c:pt idx="5">
                  <c:v>0.20723642415639551</c:v>
                </c:pt>
                <c:pt idx="6">
                  <c:v>0.24859739044932413</c:v>
                </c:pt>
                <c:pt idx="7">
                  <c:v>0.29022553317048039</c:v>
                </c:pt>
                <c:pt idx="8">
                  <c:v>0.33156594743046841</c:v>
                </c:pt>
                <c:pt idx="9">
                  <c:v>0.37275222144340209</c:v>
                </c:pt>
                <c:pt idx="10">
                  <c:v>0.40774205752474918</c:v>
                </c:pt>
                <c:pt idx="11">
                  <c:v>0.43195235232875906</c:v>
                </c:pt>
                <c:pt idx="12">
                  <c:v>0.44911329983414811</c:v>
                </c:pt>
                <c:pt idx="13">
                  <c:v>0.46205080457024683</c:v>
                </c:pt>
                <c:pt idx="14">
                  <c:v>0.47316945439110358</c:v>
                </c:pt>
                <c:pt idx="15">
                  <c:v>0.48114364317205083</c:v>
                </c:pt>
                <c:pt idx="16">
                  <c:v>0.48791553802597382</c:v>
                </c:pt>
                <c:pt idx="17">
                  <c:v>0.4937420393646299</c:v>
                </c:pt>
                <c:pt idx="18">
                  <c:v>0.49875673540213278</c:v>
                </c:pt>
                <c:pt idx="19">
                  <c:v>0.50381253550551686</c:v>
                </c:pt>
                <c:pt idx="20">
                  <c:v>0.50746052135247077</c:v>
                </c:pt>
                <c:pt idx="21">
                  <c:v>0.5105433262935587</c:v>
                </c:pt>
                <c:pt idx="22">
                  <c:v>0.51396523977816611</c:v>
                </c:pt>
                <c:pt idx="23">
                  <c:v>0.51725356504865982</c:v>
                </c:pt>
                <c:pt idx="24">
                  <c:v>0.51986367323211424</c:v>
                </c:pt>
                <c:pt idx="25">
                  <c:v>0.52328558671672176</c:v>
                </c:pt>
                <c:pt idx="26">
                  <c:v>0.52507361358255267</c:v>
                </c:pt>
                <c:pt idx="27">
                  <c:v>0.52784813802953179</c:v>
                </c:pt>
                <c:pt idx="28">
                  <c:v>0.53057128239415929</c:v>
                </c:pt>
                <c:pt idx="29">
                  <c:v>0.5314961238764857</c:v>
                </c:pt>
                <c:pt idx="30">
                  <c:v>0.53405485197758862</c:v>
                </c:pt>
                <c:pt idx="31">
                  <c:v>0.53579149876106813</c:v>
                </c:pt>
                <c:pt idx="32">
                  <c:v>0.53828857076334924</c:v>
                </c:pt>
                <c:pt idx="33">
                  <c:v>0.54036432609034835</c:v>
                </c:pt>
                <c:pt idx="34">
                  <c:v>0.54147413586914006</c:v>
                </c:pt>
                <c:pt idx="35">
                  <c:v>0.54347795908084717</c:v>
                </c:pt>
                <c:pt idx="36">
                  <c:v>0.54664297215369739</c:v>
                </c:pt>
                <c:pt idx="37">
                  <c:v>0.54677656036781119</c:v>
                </c:pt>
                <c:pt idx="38">
                  <c:v>0.54880093561245891</c:v>
                </c:pt>
                <c:pt idx="39">
                  <c:v>0.5502190258853592</c:v>
                </c:pt>
                <c:pt idx="40">
                  <c:v>0.55274692593705121</c:v>
                </c:pt>
                <c:pt idx="41">
                  <c:v>0.55475074914875844</c:v>
                </c:pt>
                <c:pt idx="42">
                  <c:v>0.55487406134640194</c:v>
                </c:pt>
                <c:pt idx="43">
                  <c:v>0.55727864920045045</c:v>
                </c:pt>
                <c:pt idx="44">
                  <c:v>0.55838845897924205</c:v>
                </c:pt>
                <c:pt idx="45">
                  <c:v>0.55986820535096415</c:v>
                </c:pt>
                <c:pt idx="46">
                  <c:v>0.56127601960739426</c:v>
                </c:pt>
                <c:pt idx="47">
                  <c:v>0.56318735867086878</c:v>
                </c:pt>
                <c:pt idx="48">
                  <c:v>0.56369088347791318</c:v>
                </c:pt>
                <c:pt idx="49">
                  <c:v>0.5662393355625458</c:v>
                </c:pt>
                <c:pt idx="50">
                  <c:v>0.5674313534730997</c:v>
                </c:pt>
                <c:pt idx="51">
                  <c:v>0.56925020838834162</c:v>
                </c:pt>
                <c:pt idx="52">
                  <c:v>0.56987704539302941</c:v>
                </c:pt>
                <c:pt idx="53">
                  <c:v>0.57126430761651892</c:v>
                </c:pt>
                <c:pt idx="54">
                  <c:v>0.57332978692704784</c:v>
                </c:pt>
                <c:pt idx="55">
                  <c:v>0.57513836582581934</c:v>
                </c:pt>
                <c:pt idx="56">
                  <c:v>0.57571382274815575</c:v>
                </c:pt>
                <c:pt idx="57">
                  <c:v>0.57709080895517495</c:v>
                </c:pt>
                <c:pt idx="58">
                  <c:v>0.57864248744218927</c:v>
                </c:pt>
                <c:pt idx="59">
                  <c:v>0.57942346469393147</c:v>
                </c:pt>
                <c:pt idx="60">
                  <c:v>0.58131425172446538</c:v>
                </c:pt>
                <c:pt idx="61">
                  <c:v>0.58237268142090548</c:v>
                </c:pt>
                <c:pt idx="62">
                  <c:v>0.58386270380909799</c:v>
                </c:pt>
                <c:pt idx="63">
                  <c:v>0.5851061018020034</c:v>
                </c:pt>
                <c:pt idx="64">
                  <c:v>0.5854760383949339</c:v>
                </c:pt>
                <c:pt idx="65">
                  <c:v>0.58739765347487871</c:v>
                </c:pt>
                <c:pt idx="66">
                  <c:v>0.58953506490069962</c:v>
                </c:pt>
                <c:pt idx="67">
                  <c:v>0.59029549011950122</c:v>
                </c:pt>
                <c:pt idx="68">
                  <c:v>0.59112784745359503</c:v>
                </c:pt>
                <c:pt idx="69">
                  <c:v>0.59229931333120833</c:v>
                </c:pt>
                <c:pt idx="70">
                  <c:v>0.59419010036174225</c:v>
                </c:pt>
                <c:pt idx="71">
                  <c:v>0.59462169305349455</c:v>
                </c:pt>
                <c:pt idx="72">
                  <c:v>0.59580343494757826</c:v>
                </c:pt>
                <c:pt idx="73">
                  <c:v>0.59764284189576067</c:v>
                </c:pt>
                <c:pt idx="74">
                  <c:v>0.59868071955926017</c:v>
                </c:pt>
                <c:pt idx="75">
                  <c:v>0.59944114477806187</c:v>
                </c:pt>
                <c:pt idx="76">
                  <c:v>0.60006798178274978</c:v>
                </c:pt>
                <c:pt idx="77">
                  <c:v>0.60239036150503589</c:v>
                </c:pt>
                <c:pt idx="78">
                  <c:v>0.6032329948556</c:v>
                </c:pt>
                <c:pt idx="79">
                  <c:v>0.60474356927673301</c:v>
                </c:pt>
                <c:pt idx="80">
                  <c:v>0.60582255100611382</c:v>
                </c:pt>
                <c:pt idx="81">
                  <c:v>0.60718926119666272</c:v>
                </c:pt>
                <c:pt idx="82">
                  <c:v>0.60862790350250362</c:v>
                </c:pt>
                <c:pt idx="83">
                  <c:v>0.60854569537074132</c:v>
                </c:pt>
                <c:pt idx="84">
                  <c:v>0.61009737385775553</c:v>
                </c:pt>
                <c:pt idx="85">
                  <c:v>0.61038510231892373</c:v>
                </c:pt>
                <c:pt idx="86">
                  <c:v>0.61225533731651705</c:v>
                </c:pt>
                <c:pt idx="87">
                  <c:v>0.61281024220591285</c:v>
                </c:pt>
                <c:pt idx="88">
                  <c:v>0.61451606093998146</c:v>
                </c:pt>
                <c:pt idx="89">
                  <c:v>0.61604718739405517</c:v>
                </c:pt>
                <c:pt idx="90">
                  <c:v>0.61728030937049028</c:v>
                </c:pt>
                <c:pt idx="91">
                  <c:v>0.61727003335401998</c:v>
                </c:pt>
                <c:pt idx="92">
                  <c:v>0.61886281590691539</c:v>
                </c:pt>
                <c:pt idx="93">
                  <c:v>0.6207330509045087</c:v>
                </c:pt>
                <c:pt idx="94">
                  <c:v>0.6215140281562509</c:v>
                </c:pt>
                <c:pt idx="95">
                  <c:v>0.6219558968644735</c:v>
                </c:pt>
                <c:pt idx="96">
                  <c:v>0.6231890188409086</c:v>
                </c:pt>
                <c:pt idx="97">
                  <c:v>0.6238569599114776</c:v>
                </c:pt>
                <c:pt idx="98">
                  <c:v>0.62552167457966512</c:v>
                </c:pt>
                <c:pt idx="99">
                  <c:v>0.62626154776552623</c:v>
                </c:pt>
                <c:pt idx="100">
                  <c:v>0.62720694128079313</c:v>
                </c:pt>
                <c:pt idx="101">
                  <c:v>0.62877917180074794</c:v>
                </c:pt>
                <c:pt idx="102">
                  <c:v>0.62954987303601995</c:v>
                </c:pt>
                <c:pt idx="103">
                  <c:v>0.63002256979365334</c:v>
                </c:pt>
                <c:pt idx="104">
                  <c:v>0.63096796330892035</c:v>
                </c:pt>
                <c:pt idx="105">
                  <c:v>0.63236550154888016</c:v>
                </c:pt>
                <c:pt idx="106">
                  <c:v>0.63337255116296876</c:v>
                </c:pt>
                <c:pt idx="107">
                  <c:v>0.63409187231588937</c:v>
                </c:pt>
                <c:pt idx="108">
                  <c:v>0.63540720242408677</c:v>
                </c:pt>
                <c:pt idx="109">
                  <c:v>0.63627038780759138</c:v>
                </c:pt>
                <c:pt idx="110">
                  <c:v>0.63670198049934368</c:v>
                </c:pt>
                <c:pt idx="111">
                  <c:v>0.63765765003108099</c:v>
                </c:pt>
                <c:pt idx="112">
                  <c:v>0.6396306451933772</c:v>
                </c:pt>
                <c:pt idx="113">
                  <c:v>0.64079183505452031</c:v>
                </c:pt>
                <c:pt idx="114">
                  <c:v>0.6404527265110006</c:v>
                </c:pt>
                <c:pt idx="115">
                  <c:v>0.64226130540977211</c:v>
                </c:pt>
                <c:pt idx="116">
                  <c:v>0.64357663551796962</c:v>
                </c:pt>
                <c:pt idx="117">
                  <c:v>0.64437816480265242</c:v>
                </c:pt>
                <c:pt idx="118">
                  <c:v>0.64478920546146423</c:v>
                </c:pt>
                <c:pt idx="119">
                  <c:v>0.64623812378377543</c:v>
                </c:pt>
                <c:pt idx="120">
                  <c:v>0.64761510999079464</c:v>
                </c:pt>
                <c:pt idx="121">
                  <c:v>0.64738903762844824</c:v>
                </c:pt>
                <c:pt idx="122">
                  <c:v>0.64804670268254694</c:v>
                </c:pt>
                <c:pt idx="123">
                  <c:v>0.64930037669192275</c:v>
                </c:pt>
                <c:pt idx="124">
                  <c:v>0.65076984704717467</c:v>
                </c:pt>
                <c:pt idx="125">
                  <c:v>0.65008135394366495</c:v>
                </c:pt>
                <c:pt idx="126">
                  <c:v>0.65236262960006997</c:v>
                </c:pt>
                <c:pt idx="127">
                  <c:v>0.65303057067063897</c:v>
                </c:pt>
                <c:pt idx="128">
                  <c:v>0.65428424468001467</c:v>
                </c:pt>
                <c:pt idx="129">
                  <c:v>0.65384237597179218</c:v>
                </c:pt>
                <c:pt idx="130">
                  <c:v>0.65498301379999468</c:v>
                </c:pt>
                <c:pt idx="131">
                  <c:v>0.65661690041877119</c:v>
                </c:pt>
                <c:pt idx="132">
                  <c:v>0.6582507870375478</c:v>
                </c:pt>
                <c:pt idx="133">
                  <c:v>0.6576753301152114</c:v>
                </c:pt>
                <c:pt idx="134">
                  <c:v>0.6584152033010725</c:v>
                </c:pt>
                <c:pt idx="135">
                  <c:v>0.66046013057866071</c:v>
                </c:pt>
                <c:pt idx="136">
                  <c:v>0.65982301755750261</c:v>
                </c:pt>
                <c:pt idx="137">
                  <c:v>0.66063482285865571</c:v>
                </c:pt>
                <c:pt idx="138">
                  <c:v>0.66209401719743732</c:v>
                </c:pt>
                <c:pt idx="139">
                  <c:v>0.66339907128916442</c:v>
                </c:pt>
                <c:pt idx="140">
                  <c:v>0.66342989933857532</c:v>
                </c:pt>
                <c:pt idx="141">
                  <c:v>0.66441639691972343</c:v>
                </c:pt>
                <c:pt idx="142">
                  <c:v>0.66511516603970344</c:v>
                </c:pt>
                <c:pt idx="143">
                  <c:v>0.66661546444436615</c:v>
                </c:pt>
                <c:pt idx="144">
                  <c:v>0.66602973150555944</c:v>
                </c:pt>
                <c:pt idx="145">
                  <c:v>0.66781775837139046</c:v>
                </c:pt>
                <c:pt idx="146">
                  <c:v>0.66933860880899376</c:v>
                </c:pt>
                <c:pt idx="147">
                  <c:v>0.66969826938545396</c:v>
                </c:pt>
                <c:pt idx="148">
                  <c:v>0.66935916084193425</c:v>
                </c:pt>
                <c:pt idx="149">
                  <c:v>0.67043814257131507</c:v>
                </c:pt>
                <c:pt idx="150">
                  <c:v>0.67104442754306237</c:v>
                </c:pt>
                <c:pt idx="151">
                  <c:v>0.67263721009595778</c:v>
                </c:pt>
                <c:pt idx="152">
                  <c:v>0.67243168976655188</c:v>
                </c:pt>
                <c:pt idx="153">
                  <c:v>0.67371619182533848</c:v>
                </c:pt>
                <c:pt idx="154">
                  <c:v>0.67522676624647149</c:v>
                </c:pt>
                <c:pt idx="155">
                  <c:v>0.67507262599941709</c:v>
                </c:pt>
                <c:pt idx="156">
                  <c:v>0.67507262599941709</c:v>
                </c:pt>
                <c:pt idx="157">
                  <c:v>0.6762646439099711</c:v>
                </c:pt>
                <c:pt idx="158">
                  <c:v>0.67855619558284641</c:v>
                </c:pt>
                <c:pt idx="159">
                  <c:v>0.67857674761578701</c:v>
                </c:pt>
                <c:pt idx="160">
                  <c:v>0.67947076104870241</c:v>
                </c:pt>
                <c:pt idx="161">
                  <c:v>0.67931662080164801</c:v>
                </c:pt>
                <c:pt idx="162">
                  <c:v>0.68032367041573671</c:v>
                </c:pt>
                <c:pt idx="163">
                  <c:v>0.68028256634985562</c:v>
                </c:pt>
                <c:pt idx="164">
                  <c:v>0.68094023140395432</c:v>
                </c:pt>
                <c:pt idx="165">
                  <c:v>0.68278991436860703</c:v>
                </c:pt>
                <c:pt idx="166">
                  <c:v>0.68365309975211164</c:v>
                </c:pt>
                <c:pt idx="167">
                  <c:v>0.68409496846033424</c:v>
                </c:pt>
                <c:pt idx="168">
                  <c:v>0.68392027618033924</c:v>
                </c:pt>
                <c:pt idx="169">
                  <c:v>0.68463959733325974</c:v>
                </c:pt>
                <c:pt idx="170">
                  <c:v>0.68546167865088314</c:v>
                </c:pt>
                <c:pt idx="171">
                  <c:v>0.68564664694734845</c:v>
                </c:pt>
                <c:pt idx="172">
                  <c:v>0.68598575549086815</c:v>
                </c:pt>
                <c:pt idx="173">
                  <c:v>0.68790737057081286</c:v>
                </c:pt>
                <c:pt idx="174">
                  <c:v>0.68786626650493177</c:v>
                </c:pt>
                <c:pt idx="175">
                  <c:v>0.68844172342726806</c:v>
                </c:pt>
                <c:pt idx="176">
                  <c:v>0.68930490881077278</c:v>
                </c:pt>
                <c:pt idx="177">
                  <c:v>0.69038389054015348</c:v>
                </c:pt>
                <c:pt idx="178">
                  <c:v>0.69101072754484127</c:v>
                </c:pt>
                <c:pt idx="179">
                  <c:v>0.69110321169307387</c:v>
                </c:pt>
                <c:pt idx="180">
                  <c:v>0.69176087674717268</c:v>
                </c:pt>
                <c:pt idx="181">
                  <c:v>0.69234660968597939</c:v>
                </c:pt>
                <c:pt idx="182">
                  <c:v>0.69281930644361278</c:v>
                </c:pt>
                <c:pt idx="183">
                  <c:v>0.69265489018008819</c:v>
                </c:pt>
                <c:pt idx="184">
                  <c:v>0.69450457314474079</c:v>
                </c:pt>
                <c:pt idx="185">
                  <c:v>0.69551162275882961</c:v>
                </c:pt>
                <c:pt idx="186">
                  <c:v>0.69554245080824051</c:v>
                </c:pt>
                <c:pt idx="187">
                  <c:v>0.69618983984586891</c:v>
                </c:pt>
                <c:pt idx="188">
                  <c:v>0.69659060448821031</c:v>
                </c:pt>
                <c:pt idx="189">
                  <c:v>0.69757710206935841</c:v>
                </c:pt>
                <c:pt idx="190">
                  <c:v>0.69684750489996761</c:v>
                </c:pt>
                <c:pt idx="191">
                  <c:v>0.69788538256346722</c:v>
                </c:pt>
                <c:pt idx="192">
                  <c:v>0.69974534154459023</c:v>
                </c:pt>
                <c:pt idx="193">
                  <c:v>0.69900546835872912</c:v>
                </c:pt>
                <c:pt idx="194">
                  <c:v>0.69946788909989233</c:v>
                </c:pt>
                <c:pt idx="195">
                  <c:v>0.70014610618693163</c:v>
                </c:pt>
                <c:pt idx="196">
                  <c:v>0.70084487530691153</c:v>
                </c:pt>
                <c:pt idx="197">
                  <c:v>0.70170806069041614</c:v>
                </c:pt>
                <c:pt idx="198">
                  <c:v>0.70238627777745555</c:v>
                </c:pt>
                <c:pt idx="199">
                  <c:v>0.70240682981039604</c:v>
                </c:pt>
                <c:pt idx="200">
                  <c:v>0.70372215991859355</c:v>
                </c:pt>
                <c:pt idx="201">
                  <c:v>0.70343443145742535</c:v>
                </c:pt>
                <c:pt idx="202">
                  <c:v>0.70352691560565805</c:v>
                </c:pt>
                <c:pt idx="203">
                  <c:v>0.70512997417502365</c:v>
                </c:pt>
                <c:pt idx="204">
                  <c:v>0.70510942214208305</c:v>
                </c:pt>
                <c:pt idx="205">
                  <c:v>0.70583901931147386</c:v>
                </c:pt>
                <c:pt idx="206">
                  <c:v>0.70615757582205296</c:v>
                </c:pt>
                <c:pt idx="207">
                  <c:v>0.70646585631616177</c:v>
                </c:pt>
                <c:pt idx="208">
                  <c:v>0.70723655755143366</c:v>
                </c:pt>
                <c:pt idx="209">
                  <c:v>0.70757566609495337</c:v>
                </c:pt>
                <c:pt idx="210">
                  <c:v>0.70791477463847308</c:v>
                </c:pt>
                <c:pt idx="211">
                  <c:v>0.70897320433491318</c:v>
                </c:pt>
                <c:pt idx="212">
                  <c:v>0.70930203686196258</c:v>
                </c:pt>
                <c:pt idx="213">
                  <c:v>0.70961031735607127</c:v>
                </c:pt>
                <c:pt idx="214">
                  <c:v>0.71027825842664039</c:v>
                </c:pt>
                <c:pt idx="215">
                  <c:v>0.71100785559603119</c:v>
                </c:pt>
                <c:pt idx="216">
                  <c:v>0.71084343933250649</c:v>
                </c:pt>
                <c:pt idx="217">
                  <c:v>0.71140862023837259</c:v>
                </c:pt>
                <c:pt idx="218">
                  <c:v>0.71206628529247129</c:v>
                </c:pt>
                <c:pt idx="219">
                  <c:v>0.7129602987253868</c:v>
                </c:pt>
                <c:pt idx="220">
                  <c:v>0.7135460316641935</c:v>
                </c:pt>
                <c:pt idx="221">
                  <c:v>0.7130527828736194</c:v>
                </c:pt>
                <c:pt idx="222">
                  <c:v>0.71437838899828721</c:v>
                </c:pt>
                <c:pt idx="223">
                  <c:v>0.7143167328994654</c:v>
                </c:pt>
                <c:pt idx="224">
                  <c:v>0.71497439795356421</c:v>
                </c:pt>
                <c:pt idx="225">
                  <c:v>0.71558068292531141</c:v>
                </c:pt>
                <c:pt idx="226">
                  <c:v>0.71594034350177171</c:v>
                </c:pt>
                <c:pt idx="227">
                  <c:v>0.71593006748530141</c:v>
                </c:pt>
                <c:pt idx="228">
                  <c:v>0.71626917602882112</c:v>
                </c:pt>
                <c:pt idx="229">
                  <c:v>0.71678297685233572</c:v>
                </c:pt>
                <c:pt idx="230">
                  <c:v>0.71798527077936003</c:v>
                </c:pt>
                <c:pt idx="231">
                  <c:v>0.71822161915817673</c:v>
                </c:pt>
                <c:pt idx="232">
                  <c:v>0.71870459193228042</c:v>
                </c:pt>
                <c:pt idx="233">
                  <c:v>0.71935198096990893</c:v>
                </c:pt>
                <c:pt idx="234">
                  <c:v>0.71992743789224534</c:v>
                </c:pt>
                <c:pt idx="235">
                  <c:v>0.71858127973463692</c:v>
                </c:pt>
                <c:pt idx="236">
                  <c:v>0.72014323423812143</c:v>
                </c:pt>
                <c:pt idx="237">
                  <c:v>0.71955750129931473</c:v>
                </c:pt>
                <c:pt idx="238">
                  <c:v>0.72027682245223523</c:v>
                </c:pt>
                <c:pt idx="239">
                  <c:v>0.72129414808279424</c:v>
                </c:pt>
                <c:pt idx="240">
                  <c:v>0.72177712085689805</c:v>
                </c:pt>
                <c:pt idx="241">
                  <c:v>0.72296913876745195</c:v>
                </c:pt>
                <c:pt idx="242">
                  <c:v>0.72196208915336324</c:v>
                </c:pt>
                <c:pt idx="243">
                  <c:v>0.72213678143335824</c:v>
                </c:pt>
                <c:pt idx="244">
                  <c:v>0.72380149610154565</c:v>
                </c:pt>
                <c:pt idx="245">
                  <c:v>0.72504489409445116</c:v>
                </c:pt>
                <c:pt idx="246">
                  <c:v>0.72375011601919426</c:v>
                </c:pt>
                <c:pt idx="247">
                  <c:v>0.72424336480976836</c:v>
                </c:pt>
                <c:pt idx="248">
                  <c:v>0.72478799368269387</c:v>
                </c:pt>
                <c:pt idx="249">
                  <c:v>0.72494213392974827</c:v>
                </c:pt>
                <c:pt idx="250">
                  <c:v>0.72527096645679756</c:v>
                </c:pt>
                <c:pt idx="251">
                  <c:v>0.72619580793912397</c:v>
                </c:pt>
                <c:pt idx="252">
                  <c:v>0.72688430104263357</c:v>
                </c:pt>
                <c:pt idx="253">
                  <c:v>0.72745975796496998</c:v>
                </c:pt>
                <c:pt idx="254">
                  <c:v>0.72699733722380677</c:v>
                </c:pt>
                <c:pt idx="255">
                  <c:v>0.72726451365203437</c:v>
                </c:pt>
                <c:pt idx="256">
                  <c:v>0.72798383480495488</c:v>
                </c:pt>
                <c:pt idx="257">
                  <c:v>0.72752141406379167</c:v>
                </c:pt>
                <c:pt idx="258">
                  <c:v>0.72838459944729628</c:v>
                </c:pt>
                <c:pt idx="259">
                  <c:v>0.72914502466609799</c:v>
                </c:pt>
                <c:pt idx="260">
                  <c:v>0.72958689337432059</c:v>
                </c:pt>
                <c:pt idx="261">
                  <c:v>0.72990544988489969</c:v>
                </c:pt>
                <c:pt idx="262">
                  <c:v>0.72892922832022178</c:v>
                </c:pt>
                <c:pt idx="263">
                  <c:v>0.72969992955549379</c:v>
                </c:pt>
                <c:pt idx="264">
                  <c:v>0.7313646442236813</c:v>
                </c:pt>
                <c:pt idx="265">
                  <c:v>0.73033704257665188</c:v>
                </c:pt>
                <c:pt idx="266">
                  <c:v>0.73165237268484951</c:v>
                </c:pt>
                <c:pt idx="267">
                  <c:v>0.7319914812283691</c:v>
                </c:pt>
                <c:pt idx="268">
                  <c:v>0.7319503771624879</c:v>
                </c:pt>
                <c:pt idx="269">
                  <c:v>0.73217644952483441</c:v>
                </c:pt>
                <c:pt idx="270">
                  <c:v>0.7321045174095423</c:v>
                </c:pt>
                <c:pt idx="271">
                  <c:v>0.73326570727068541</c:v>
                </c:pt>
                <c:pt idx="272">
                  <c:v>0.73401585647301681</c:v>
                </c:pt>
                <c:pt idx="273">
                  <c:v>0.73333763938597751</c:v>
                </c:pt>
                <c:pt idx="274">
                  <c:v>0.73418027273654141</c:v>
                </c:pt>
                <c:pt idx="275">
                  <c:v>0.73420082476948212</c:v>
                </c:pt>
                <c:pt idx="276">
                  <c:v>0.73445772518123942</c:v>
                </c:pt>
                <c:pt idx="277">
                  <c:v>0.73495097397181341</c:v>
                </c:pt>
                <c:pt idx="278">
                  <c:v>0.73577305528943682</c:v>
                </c:pt>
                <c:pt idx="279">
                  <c:v>0.73642044432706533</c:v>
                </c:pt>
                <c:pt idx="280">
                  <c:v>0.73623547603060002</c:v>
                </c:pt>
                <c:pt idx="281">
                  <c:v>0.73539284268003602</c:v>
                </c:pt>
                <c:pt idx="282">
                  <c:v>0.73595802358590212</c:v>
                </c:pt>
                <c:pt idx="283">
                  <c:v>0.73704728133175323</c:v>
                </c:pt>
                <c:pt idx="284">
                  <c:v>0.73725280166115903</c:v>
                </c:pt>
                <c:pt idx="285">
                  <c:v>0.73741721792468373</c:v>
                </c:pt>
                <c:pt idx="286">
                  <c:v>0.73841399152230214</c:v>
                </c:pt>
                <c:pt idx="287">
                  <c:v>0.73780770655055483</c:v>
                </c:pt>
                <c:pt idx="288">
                  <c:v>0.73800295086349044</c:v>
                </c:pt>
                <c:pt idx="289">
                  <c:v>0.73797212281407953</c:v>
                </c:pt>
                <c:pt idx="290">
                  <c:v>0.73932855698815825</c:v>
                </c:pt>
                <c:pt idx="291">
                  <c:v>0.73889696429640594</c:v>
                </c:pt>
                <c:pt idx="292">
                  <c:v>0.73969849358108875</c:v>
                </c:pt>
                <c:pt idx="293">
                  <c:v>0.73944159316933145</c:v>
                </c:pt>
                <c:pt idx="294">
                  <c:v>0.74019174237166274</c:v>
                </c:pt>
                <c:pt idx="295">
                  <c:v>0.73946214520227194</c:v>
                </c:pt>
                <c:pt idx="296">
                  <c:v>0.74033560660224695</c:v>
                </c:pt>
                <c:pt idx="297">
                  <c:v>0.74079802734341005</c:v>
                </c:pt>
                <c:pt idx="298">
                  <c:v>0.74168176475985526</c:v>
                </c:pt>
                <c:pt idx="299">
                  <c:v>0.74160983264456315</c:v>
                </c:pt>
                <c:pt idx="300">
                  <c:v>0.74193866517161255</c:v>
                </c:pt>
                <c:pt idx="301">
                  <c:v>0.74209280541866696</c:v>
                </c:pt>
                <c:pt idx="302">
                  <c:v>0.74172286882573646</c:v>
                </c:pt>
                <c:pt idx="303">
                  <c:v>0.74189756110573135</c:v>
                </c:pt>
                <c:pt idx="304">
                  <c:v>0.74250384607747866</c:v>
                </c:pt>
                <c:pt idx="305">
                  <c:v>0.74453849733859667</c:v>
                </c:pt>
                <c:pt idx="306">
                  <c:v>0.74372669203744346</c:v>
                </c:pt>
                <c:pt idx="307">
                  <c:v>0.74343896357627537</c:v>
                </c:pt>
                <c:pt idx="308">
                  <c:v>0.74352117170803766</c:v>
                </c:pt>
                <c:pt idx="309">
                  <c:v>0.74436380505860167</c:v>
                </c:pt>
                <c:pt idx="310">
                  <c:v>0.74435352904213137</c:v>
                </c:pt>
                <c:pt idx="311">
                  <c:v>0.74454877335506697</c:v>
                </c:pt>
                <c:pt idx="312">
                  <c:v>0.74516533434328447</c:v>
                </c:pt>
                <c:pt idx="313">
                  <c:v>0.74500091807975988</c:v>
                </c:pt>
                <c:pt idx="314">
                  <c:v>0.74482622579976487</c:v>
                </c:pt>
                <c:pt idx="315">
                  <c:v>0.74522699044210627</c:v>
                </c:pt>
                <c:pt idx="316">
                  <c:v>0.74611072785855148</c:v>
                </c:pt>
                <c:pt idx="317">
                  <c:v>0.74655259656677397</c:v>
                </c:pt>
                <c:pt idx="318">
                  <c:v>0.74643956038560078</c:v>
                </c:pt>
                <c:pt idx="319">
                  <c:v>0.74691225714323439</c:v>
                </c:pt>
                <c:pt idx="320">
                  <c:v>0.74725136568675399</c:v>
                </c:pt>
                <c:pt idx="321">
                  <c:v>0.74726164170322418</c:v>
                </c:pt>
                <c:pt idx="322">
                  <c:v>0.74637790428677908</c:v>
                </c:pt>
                <c:pt idx="323">
                  <c:v>0.74758019821380339</c:v>
                </c:pt>
                <c:pt idx="324">
                  <c:v>0.74736440186792719</c:v>
                </c:pt>
                <c:pt idx="325">
                  <c:v>0.74787820269144178</c:v>
                </c:pt>
                <c:pt idx="326">
                  <c:v>0.74814537911966938</c:v>
                </c:pt>
                <c:pt idx="327">
                  <c:v>0.74792958277379329</c:v>
                </c:pt>
                <c:pt idx="328">
                  <c:v>0.7489880124702335</c:v>
                </c:pt>
                <c:pt idx="329">
                  <c:v>0.74849476367965939</c:v>
                </c:pt>
                <c:pt idx="330">
                  <c:v>0.74860779986083259</c:v>
                </c:pt>
                <c:pt idx="331">
                  <c:v>0.7492449128819908</c:v>
                </c:pt>
                <c:pt idx="332">
                  <c:v>0.749707333623154</c:v>
                </c:pt>
                <c:pt idx="333">
                  <c:v>0.74931684499728279</c:v>
                </c:pt>
                <c:pt idx="334">
                  <c:v>0.7499025779360895</c:v>
                </c:pt>
                <c:pt idx="335">
                  <c:v>0.7503649986772527</c:v>
                </c:pt>
                <c:pt idx="336">
                  <c:v>0.7502930665619606</c:v>
                </c:pt>
                <c:pt idx="337">
                  <c:v>0.75051913892430711</c:v>
                </c:pt>
                <c:pt idx="338">
                  <c:v>0.75120763202781671</c:v>
                </c:pt>
                <c:pt idx="339">
                  <c:v>0.7518344690325045</c:v>
                </c:pt>
                <c:pt idx="340">
                  <c:v>0.750693831204302</c:v>
                </c:pt>
                <c:pt idx="341">
                  <c:v>0.7503958267266635</c:v>
                </c:pt>
                <c:pt idx="342">
                  <c:v>0.75133094422546021</c:v>
                </c:pt>
                <c:pt idx="343">
                  <c:v>0.75187557309838571</c:v>
                </c:pt>
                <c:pt idx="344">
                  <c:v>0.75199888529602921</c:v>
                </c:pt>
                <c:pt idx="345">
                  <c:v>0.75212219749367282</c:v>
                </c:pt>
                <c:pt idx="346">
                  <c:v>0.75211192147720241</c:v>
                </c:pt>
                <c:pt idx="347">
                  <c:v>0.75238937392190031</c:v>
                </c:pt>
                <c:pt idx="348">
                  <c:v>0.75186529708191541</c:v>
                </c:pt>
                <c:pt idx="349">
                  <c:v>0.75268737839953892</c:v>
                </c:pt>
                <c:pt idx="350">
                  <c:v>0.75331421540422672</c:v>
                </c:pt>
                <c:pt idx="351">
                  <c:v>0.75339642353598901</c:v>
                </c:pt>
                <c:pt idx="352">
                  <c:v>0.75358139183245432</c:v>
                </c:pt>
                <c:pt idx="353">
                  <c:v>0.75387939631009282</c:v>
                </c:pt>
                <c:pt idx="354">
                  <c:v>0.75398215647479572</c:v>
                </c:pt>
                <c:pt idx="355">
                  <c:v>0.75325255930540491</c:v>
                </c:pt>
                <c:pt idx="356">
                  <c:v>0.75406436460655812</c:v>
                </c:pt>
                <c:pt idx="357">
                  <c:v>0.75426988493596392</c:v>
                </c:pt>
                <c:pt idx="358">
                  <c:v>0.75475285771006773</c:v>
                </c:pt>
                <c:pt idx="359">
                  <c:v>0.75471175364418663</c:v>
                </c:pt>
                <c:pt idx="360">
                  <c:v>0.75451650933125103</c:v>
                </c:pt>
                <c:pt idx="361">
                  <c:v>0.75523583048417153</c:v>
                </c:pt>
                <c:pt idx="362">
                  <c:v>0.75536941869828522</c:v>
                </c:pt>
                <c:pt idx="363">
                  <c:v>0.75452678534772133</c:v>
                </c:pt>
                <c:pt idx="364">
                  <c:v>0.75511251828652803</c:v>
                </c:pt>
                <c:pt idx="365">
                  <c:v>0.75628398416414133</c:v>
                </c:pt>
                <c:pt idx="366">
                  <c:v>0.75642784839472554</c:v>
                </c:pt>
                <c:pt idx="367">
                  <c:v>0.75549273089592883</c:v>
                </c:pt>
                <c:pt idx="368">
                  <c:v>0.75603735976885433</c:v>
                </c:pt>
                <c:pt idx="369">
                  <c:v>0.75607846383473554</c:v>
                </c:pt>
                <c:pt idx="370">
                  <c:v>0.75640729636178483</c:v>
                </c:pt>
                <c:pt idx="371">
                  <c:v>0.75682861303706694</c:v>
                </c:pt>
                <c:pt idx="372">
                  <c:v>0.75753765817351715</c:v>
                </c:pt>
                <c:pt idx="373">
                  <c:v>0.75732186182764094</c:v>
                </c:pt>
                <c:pt idx="374">
                  <c:v>0.75626343213120073</c:v>
                </c:pt>
                <c:pt idx="375">
                  <c:v>0.75685944108647785</c:v>
                </c:pt>
                <c:pt idx="376">
                  <c:v>0.75744517402528444</c:v>
                </c:pt>
                <c:pt idx="377">
                  <c:v>0.75713689353117575</c:v>
                </c:pt>
                <c:pt idx="378">
                  <c:v>0.75732186182764094</c:v>
                </c:pt>
                <c:pt idx="379">
                  <c:v>0.75813366712879404</c:v>
                </c:pt>
                <c:pt idx="380">
                  <c:v>0.75778428256880415</c:v>
                </c:pt>
                <c:pt idx="381">
                  <c:v>0.75742462199234384</c:v>
                </c:pt>
                <c:pt idx="382">
                  <c:v>0.75785621468409614</c:v>
                </c:pt>
                <c:pt idx="383">
                  <c:v>0.75811311509585355</c:v>
                </c:pt>
                <c:pt idx="384">
                  <c:v>0.75883243624877394</c:v>
                </c:pt>
                <c:pt idx="385">
                  <c:v>0.75916126877582335</c:v>
                </c:pt>
                <c:pt idx="386">
                  <c:v>0.75853443177113544</c:v>
                </c:pt>
                <c:pt idx="387">
                  <c:v>0.75899685251229865</c:v>
                </c:pt>
                <c:pt idx="388">
                  <c:v>0.75840084355702164</c:v>
                </c:pt>
                <c:pt idx="389">
                  <c:v>0.75869884803466026</c:v>
                </c:pt>
                <c:pt idx="390">
                  <c:v>0.75863719193583845</c:v>
                </c:pt>
                <c:pt idx="391">
                  <c:v>0.75901740454523925</c:v>
                </c:pt>
                <c:pt idx="392">
                  <c:v>0.76019914643932296</c:v>
                </c:pt>
                <c:pt idx="393">
                  <c:v>0.75906878462759075</c:v>
                </c:pt>
                <c:pt idx="394">
                  <c:v>0.75968534561580836</c:v>
                </c:pt>
                <c:pt idx="395">
                  <c:v>0.75979838179698156</c:v>
                </c:pt>
                <c:pt idx="396">
                  <c:v>0.75937706512169956</c:v>
                </c:pt>
                <c:pt idx="397">
                  <c:v>0.75925375292405606</c:v>
                </c:pt>
                <c:pt idx="398">
                  <c:v>0.76045604685108026</c:v>
                </c:pt>
                <c:pt idx="399">
                  <c:v>0.76069239522989696</c:v>
                </c:pt>
                <c:pt idx="400">
                  <c:v>0.76026080253814465</c:v>
                </c:pt>
                <c:pt idx="401">
                  <c:v>0.76005528220873886</c:v>
                </c:pt>
                <c:pt idx="402">
                  <c:v>0.76029163058755556</c:v>
                </c:pt>
                <c:pt idx="403">
                  <c:v>0.76100067572400576</c:v>
                </c:pt>
                <c:pt idx="404">
                  <c:v>0.76096984767459497</c:v>
                </c:pt>
                <c:pt idx="405">
                  <c:v>0.76128840418517396</c:v>
                </c:pt>
                <c:pt idx="406">
                  <c:v>0.76125757613576306</c:v>
                </c:pt>
                <c:pt idx="407">
                  <c:v>0.76059991108166436</c:v>
                </c:pt>
                <c:pt idx="408">
                  <c:v>0.76045604685108026</c:v>
                </c:pt>
                <c:pt idx="409">
                  <c:v>0.76164806476163427</c:v>
                </c:pt>
                <c:pt idx="410">
                  <c:v>0.76111371190517896</c:v>
                </c:pt>
                <c:pt idx="411">
                  <c:v>0.76127812816870366</c:v>
                </c:pt>
                <c:pt idx="412">
                  <c:v>0.76147337248163915</c:v>
                </c:pt>
                <c:pt idx="413">
                  <c:v>0.76185358509104006</c:v>
                </c:pt>
                <c:pt idx="414">
                  <c:v>0.76177137695927777</c:v>
                </c:pt>
                <c:pt idx="415">
                  <c:v>0.76087736352636226</c:v>
                </c:pt>
                <c:pt idx="416">
                  <c:v>0.76167889281104517</c:v>
                </c:pt>
                <c:pt idx="417">
                  <c:v>0.76216186558514887</c:v>
                </c:pt>
                <c:pt idx="418">
                  <c:v>0.76177137695927777</c:v>
                </c:pt>
                <c:pt idx="419">
                  <c:v>0.76212076151926766</c:v>
                </c:pt>
                <c:pt idx="420">
                  <c:v>0.76231600583220327</c:v>
                </c:pt>
                <c:pt idx="421">
                  <c:v>0.76260373429337147</c:v>
                </c:pt>
                <c:pt idx="422">
                  <c:v>0.76213103753573797</c:v>
                </c:pt>
                <c:pt idx="423">
                  <c:v>0.76215158956867857</c:v>
                </c:pt>
                <c:pt idx="424">
                  <c:v>0.76287091072159907</c:v>
                </c:pt>
                <c:pt idx="425">
                  <c:v>0.76239821396396557</c:v>
                </c:pt>
                <c:pt idx="426">
                  <c:v>0.76178165297574796</c:v>
                </c:pt>
                <c:pt idx="427">
                  <c:v>0.76266539039219328</c:v>
                </c:pt>
                <c:pt idx="428">
                  <c:v>0.76266539039219328</c:v>
                </c:pt>
                <c:pt idx="429">
                  <c:v>0.76253180217807937</c:v>
                </c:pt>
                <c:pt idx="430">
                  <c:v>0.76272704649101497</c:v>
                </c:pt>
                <c:pt idx="431">
                  <c:v>0.76302505096865347</c:v>
                </c:pt>
                <c:pt idx="432">
                  <c:v>0.76335388349570277</c:v>
                </c:pt>
                <c:pt idx="433">
                  <c:v>0.76245987006278737</c:v>
                </c:pt>
                <c:pt idx="434">
                  <c:v>0.76309698308394547</c:v>
                </c:pt>
                <c:pt idx="435">
                  <c:v>0.76218241761808936</c:v>
                </c:pt>
                <c:pt idx="436">
                  <c:v>0.76364161195687108</c:v>
                </c:pt>
                <c:pt idx="437">
                  <c:v>0.76301477495218317</c:v>
                </c:pt>
                <c:pt idx="438">
                  <c:v>0.76333333146276228</c:v>
                </c:pt>
                <c:pt idx="439">
                  <c:v>0.76343609162746517</c:v>
                </c:pt>
                <c:pt idx="440">
                  <c:v>0.76340526357805427</c:v>
                </c:pt>
                <c:pt idx="441">
                  <c:v>0.76326139934747017</c:v>
                </c:pt>
                <c:pt idx="442">
                  <c:v>0.76304560300159407</c:v>
                </c:pt>
                <c:pt idx="443">
                  <c:v>0.76373409610510368</c:v>
                </c:pt>
                <c:pt idx="444">
                  <c:v>0.76280925462277727</c:v>
                </c:pt>
                <c:pt idx="445">
                  <c:v>0.76344636764393548</c:v>
                </c:pt>
                <c:pt idx="446">
                  <c:v>0.76357995585804928</c:v>
                </c:pt>
                <c:pt idx="447">
                  <c:v>0.76398072050039068</c:v>
                </c:pt>
                <c:pt idx="448">
                  <c:v>0.76344636764393548</c:v>
                </c:pt>
                <c:pt idx="449">
                  <c:v>0.76282980665571787</c:v>
                </c:pt>
                <c:pt idx="450">
                  <c:v>0.76378547618745507</c:v>
                </c:pt>
                <c:pt idx="451">
                  <c:v>0.76403210058274218</c:v>
                </c:pt>
                <c:pt idx="452">
                  <c:v>0.76382658025333627</c:v>
                </c:pt>
                <c:pt idx="453">
                  <c:v>0.76323057129805927</c:v>
                </c:pt>
                <c:pt idx="454">
                  <c:v>0.76377520017098477</c:v>
                </c:pt>
                <c:pt idx="455">
                  <c:v>0.76304560300159407</c:v>
                </c:pt>
                <c:pt idx="456">
                  <c:v>0.76379575220392548</c:v>
                </c:pt>
                <c:pt idx="457">
                  <c:v>0.76344636764393548</c:v>
                </c:pt>
                <c:pt idx="458">
                  <c:v>0.76400127253333128</c:v>
                </c:pt>
                <c:pt idx="459">
                  <c:v>0.76414513676391538</c:v>
                </c:pt>
                <c:pt idx="460">
                  <c:v>0.76379575220392548</c:v>
                </c:pt>
                <c:pt idx="461">
                  <c:v>0.76343609162746517</c:v>
                </c:pt>
                <c:pt idx="462">
                  <c:v>0.76384713228627688</c:v>
                </c:pt>
                <c:pt idx="463">
                  <c:v>0.76318946723217818</c:v>
                </c:pt>
                <c:pt idx="464">
                  <c:v>0.76357995585804928</c:v>
                </c:pt>
                <c:pt idx="465">
                  <c:v>0.76415541278038568</c:v>
                </c:pt>
                <c:pt idx="466">
                  <c:v>0.76299422291924257</c:v>
                </c:pt>
                <c:pt idx="467">
                  <c:v>0.76368271602275217</c:v>
                </c:pt>
                <c:pt idx="468">
                  <c:v>0.76352857577569777</c:v>
                </c:pt>
                <c:pt idx="469">
                  <c:v>0.76366216398981157</c:v>
                </c:pt>
                <c:pt idx="470">
                  <c:v>0.76376492415451458</c:v>
                </c:pt>
                <c:pt idx="471">
                  <c:v>0.76383685626980657</c:v>
                </c:pt>
                <c:pt idx="472">
                  <c:v>0.76253180217807937</c:v>
                </c:pt>
                <c:pt idx="473">
                  <c:v>0.76391906440156898</c:v>
                </c:pt>
                <c:pt idx="474">
                  <c:v>0.76309698308394547</c:v>
                </c:pt>
                <c:pt idx="475">
                  <c:v>0.76273732250748527</c:v>
                </c:pt>
                <c:pt idx="476">
                  <c:v>0.76368271602275217</c:v>
                </c:pt>
                <c:pt idx="477">
                  <c:v>0.76285035868865847</c:v>
                </c:pt>
                <c:pt idx="478">
                  <c:v>0.76328195138041077</c:v>
                </c:pt>
                <c:pt idx="479">
                  <c:v>0.76253180217807937</c:v>
                </c:pt>
                <c:pt idx="480">
                  <c:v>0.76328195138041077</c:v>
                </c:pt>
                <c:pt idx="481">
                  <c:v>0.76298394690277227</c:v>
                </c:pt>
                <c:pt idx="482">
                  <c:v>0.76269621844160407</c:v>
                </c:pt>
                <c:pt idx="483">
                  <c:v>0.76291201478748027</c:v>
                </c:pt>
                <c:pt idx="484">
                  <c:v>0.76275787454042587</c:v>
                </c:pt>
                <c:pt idx="485">
                  <c:v>0.76284008267218817</c:v>
                </c:pt>
                <c:pt idx="486">
                  <c:v>0.76303532698512377</c:v>
                </c:pt>
                <c:pt idx="487">
                  <c:v>0.76292229080395046</c:v>
                </c:pt>
                <c:pt idx="488">
                  <c:v>0.76198717330515386</c:v>
                </c:pt>
                <c:pt idx="489">
                  <c:v>0.76162751272869356</c:v>
                </c:pt>
                <c:pt idx="490">
                  <c:v>0.76217214160161917</c:v>
                </c:pt>
                <c:pt idx="491">
                  <c:v>0.76162751272869356</c:v>
                </c:pt>
                <c:pt idx="492">
                  <c:v>0.76238793794749538</c:v>
                </c:pt>
                <c:pt idx="493">
                  <c:v>0.76204882940397567</c:v>
                </c:pt>
                <c:pt idx="494">
                  <c:v>0.76170972086045596</c:v>
                </c:pt>
                <c:pt idx="495">
                  <c:v>0.76142199239928776</c:v>
                </c:pt>
                <c:pt idx="496">
                  <c:v>0.76141171638281746</c:v>
                </c:pt>
                <c:pt idx="497">
                  <c:v>0.76149392451457987</c:v>
                </c:pt>
                <c:pt idx="498">
                  <c:v>0.76100067572400576</c:v>
                </c:pt>
                <c:pt idx="499">
                  <c:v>0.76091846759224335</c:v>
                </c:pt>
                <c:pt idx="500">
                  <c:v>0.76099039970753546</c:v>
                </c:pt>
                <c:pt idx="501">
                  <c:v>0.76055880701578316</c:v>
                </c:pt>
                <c:pt idx="502">
                  <c:v>0.76057935904872376</c:v>
                </c:pt>
                <c:pt idx="503">
                  <c:v>0.76051770294990195</c:v>
                </c:pt>
                <c:pt idx="504">
                  <c:v>0.76012721432403085</c:v>
                </c:pt>
                <c:pt idx="505">
                  <c:v>0.76012721432403085</c:v>
                </c:pt>
                <c:pt idx="506">
                  <c:v>0.75960313748404595</c:v>
                </c:pt>
                <c:pt idx="507">
                  <c:v>0.75951065333581325</c:v>
                </c:pt>
                <c:pt idx="508">
                  <c:v>0.75910988869347185</c:v>
                </c:pt>
                <c:pt idx="509">
                  <c:v>0.75918182080876395</c:v>
                </c:pt>
                <c:pt idx="510">
                  <c:v>0.75825697932643754</c:v>
                </c:pt>
                <c:pt idx="511">
                  <c:v>0.75792814679938825</c:v>
                </c:pt>
                <c:pt idx="512">
                  <c:v>0.75809256306291284</c:v>
                </c:pt>
                <c:pt idx="513">
                  <c:v>0.75757876223939824</c:v>
                </c:pt>
                <c:pt idx="514">
                  <c:v>0.75820559924408615</c:v>
                </c:pt>
                <c:pt idx="515">
                  <c:v>0.75686971710294804</c:v>
                </c:pt>
                <c:pt idx="516">
                  <c:v>0.75642784839472554</c:v>
                </c:pt>
                <c:pt idx="517">
                  <c:v>0.75633536424649284</c:v>
                </c:pt>
                <c:pt idx="518">
                  <c:v>0.75658198864177983</c:v>
                </c:pt>
                <c:pt idx="519">
                  <c:v>0.75560576707710203</c:v>
                </c:pt>
                <c:pt idx="520">
                  <c:v>0.75527693455005263</c:v>
                </c:pt>
                <c:pt idx="521">
                  <c:v>0.75454733738066193</c:v>
                </c:pt>
                <c:pt idx="522">
                  <c:v>0.75453706136419152</c:v>
                </c:pt>
                <c:pt idx="523">
                  <c:v>0.75345807963481082</c:v>
                </c:pt>
                <c:pt idx="524">
                  <c:v>0.75289289872894472</c:v>
                </c:pt>
                <c:pt idx="525">
                  <c:v>0.75283124263012302</c:v>
                </c:pt>
                <c:pt idx="526">
                  <c:v>0.75197833326308872</c:v>
                </c:pt>
                <c:pt idx="527">
                  <c:v>0.75159812065368781</c:v>
                </c:pt>
                <c:pt idx="528">
                  <c:v>0.7508171434019455</c:v>
                </c:pt>
                <c:pt idx="529">
                  <c:v>0.7502108584301983</c:v>
                </c:pt>
                <c:pt idx="530">
                  <c:v>0.7494709852443372</c:v>
                </c:pt>
                <c:pt idx="531">
                  <c:v>0.74897773645376309</c:v>
                </c:pt>
                <c:pt idx="532">
                  <c:v>0.74796041082320419</c:v>
                </c:pt>
                <c:pt idx="533">
                  <c:v>0.74787820269144178</c:v>
                </c:pt>
                <c:pt idx="534">
                  <c:v>0.74678894494559078</c:v>
                </c:pt>
                <c:pt idx="535">
                  <c:v>0.74577161931503178</c:v>
                </c:pt>
                <c:pt idx="536">
                  <c:v>0.74563803110091798</c:v>
                </c:pt>
                <c:pt idx="537">
                  <c:v>0.74389110830096816</c:v>
                </c:pt>
                <c:pt idx="538">
                  <c:v>0.74232915379748377</c:v>
                </c:pt>
                <c:pt idx="539">
                  <c:v>0.74243191396218666</c:v>
                </c:pt>
                <c:pt idx="540">
                  <c:v>0.74138376028221675</c:v>
                </c:pt>
                <c:pt idx="541">
                  <c:v>0.73998622204225695</c:v>
                </c:pt>
                <c:pt idx="542">
                  <c:v>0.73909220860934144</c:v>
                </c:pt>
                <c:pt idx="543">
                  <c:v>0.73805433094584183</c:v>
                </c:pt>
                <c:pt idx="544">
                  <c:v>0.73701645328234233</c:v>
                </c:pt>
                <c:pt idx="545">
                  <c:v>0.73560863902591223</c:v>
                </c:pt>
                <c:pt idx="546">
                  <c:v>0.73426248086830381</c:v>
                </c:pt>
                <c:pt idx="547">
                  <c:v>0.73314239507304191</c:v>
                </c:pt>
                <c:pt idx="548">
                  <c:v>0.73192982512954741</c:v>
                </c:pt>
                <c:pt idx="549">
                  <c:v>0.73027538647783019</c:v>
                </c:pt>
                <c:pt idx="550">
                  <c:v>0.72936082101197408</c:v>
                </c:pt>
                <c:pt idx="551">
                  <c:v>0.72724396161909377</c:v>
                </c:pt>
                <c:pt idx="552">
                  <c:v>0.72647326038382187</c:v>
                </c:pt>
                <c:pt idx="553">
                  <c:v>0.72510655019327297</c:v>
                </c:pt>
                <c:pt idx="554">
                  <c:v>0.72280472250392735</c:v>
                </c:pt>
                <c:pt idx="555">
                  <c:v>0.72109890376985863</c:v>
                </c:pt>
                <c:pt idx="556">
                  <c:v>0.71971164154636913</c:v>
                </c:pt>
                <c:pt idx="557">
                  <c:v>0.71774892240054322</c:v>
                </c:pt>
                <c:pt idx="558">
                  <c:v>0.71639248822646462</c:v>
                </c:pt>
                <c:pt idx="559">
                  <c:v>0.71457363331122281</c:v>
                </c:pt>
                <c:pt idx="560">
                  <c:v>0.71197380114423869</c:v>
                </c:pt>
                <c:pt idx="561">
                  <c:v>0.71083316331603619</c:v>
                </c:pt>
                <c:pt idx="562">
                  <c:v>0.70853133562669057</c:v>
                </c:pt>
                <c:pt idx="563">
                  <c:v>0.70625005997028556</c:v>
                </c:pt>
                <c:pt idx="564">
                  <c:v>0.70466755343386045</c:v>
                </c:pt>
                <c:pt idx="565">
                  <c:v>0.70300283876567304</c:v>
                </c:pt>
                <c:pt idx="566">
                  <c:v>0.70020776228575343</c:v>
                </c:pt>
                <c:pt idx="567">
                  <c:v>0.69893353624343701</c:v>
                </c:pt>
                <c:pt idx="568">
                  <c:v>0.6956863150388245</c:v>
                </c:pt>
                <c:pt idx="569">
                  <c:v>0.69380580402476089</c:v>
                </c:pt>
                <c:pt idx="570">
                  <c:v>0.69099017551190078</c:v>
                </c:pt>
                <c:pt idx="571">
                  <c:v>0.68915076856371837</c:v>
                </c:pt>
                <c:pt idx="572">
                  <c:v>0.68589327134263545</c:v>
                </c:pt>
                <c:pt idx="573">
                  <c:v>0.68391000016386894</c:v>
                </c:pt>
                <c:pt idx="574">
                  <c:v>0.68075526310748902</c:v>
                </c:pt>
                <c:pt idx="575">
                  <c:v>0.67816570695697531</c:v>
                </c:pt>
                <c:pt idx="576">
                  <c:v>0.67524731827941209</c:v>
                </c:pt>
                <c:pt idx="577">
                  <c:v>0.67286328245830418</c:v>
                </c:pt>
                <c:pt idx="578">
                  <c:v>0.67086973526306737</c:v>
                </c:pt>
                <c:pt idx="579">
                  <c:v>0.66680043274083145</c:v>
                </c:pt>
                <c:pt idx="580">
                  <c:v>0.66369707576680304</c:v>
                </c:pt>
                <c:pt idx="581">
                  <c:v>0.66064509887512601</c:v>
                </c:pt>
                <c:pt idx="582">
                  <c:v>0.65763422604933019</c:v>
                </c:pt>
                <c:pt idx="583">
                  <c:v>0.65384237597179218</c:v>
                </c:pt>
                <c:pt idx="584">
                  <c:v>0.65139668405186246</c:v>
                </c:pt>
                <c:pt idx="585">
                  <c:v>0.64697799696963654</c:v>
                </c:pt>
                <c:pt idx="586">
                  <c:v>0.64428568065441982</c:v>
                </c:pt>
                <c:pt idx="587">
                  <c:v>0.6407199029392282</c:v>
                </c:pt>
                <c:pt idx="588">
                  <c:v>0.63712329717462568</c:v>
                </c:pt>
                <c:pt idx="589">
                  <c:v>0.63366027962413707</c:v>
                </c:pt>
                <c:pt idx="590">
                  <c:v>0.62950876897013874</c:v>
                </c:pt>
                <c:pt idx="591">
                  <c:v>0.62587105913965513</c:v>
                </c:pt>
                <c:pt idx="592">
                  <c:v>0.6217709285680082</c:v>
                </c:pt>
                <c:pt idx="593">
                  <c:v>0.61753720978224758</c:v>
                </c:pt>
                <c:pt idx="594">
                  <c:v>0.61289245033767514</c:v>
                </c:pt>
                <c:pt idx="595">
                  <c:v>0.60920336042484013</c:v>
                </c:pt>
                <c:pt idx="596">
                  <c:v>0.60476412130967361</c:v>
                </c:pt>
                <c:pt idx="597">
                  <c:v>0.59998577365098749</c:v>
                </c:pt>
                <c:pt idx="598">
                  <c:v>0.59608088739227616</c:v>
                </c:pt>
                <c:pt idx="599">
                  <c:v>0.59114839948653564</c:v>
                </c:pt>
                <c:pt idx="600">
                  <c:v>0.58616453149844361</c:v>
                </c:pt>
                <c:pt idx="601">
                  <c:v>0.58184860458092058</c:v>
                </c:pt>
                <c:pt idx="602">
                  <c:v>0.57684418455988795</c:v>
                </c:pt>
                <c:pt idx="603">
                  <c:v>0.57149037997886543</c:v>
                </c:pt>
                <c:pt idx="604">
                  <c:v>0.5662701636119567</c:v>
                </c:pt>
                <c:pt idx="605">
                  <c:v>0.56131712367327546</c:v>
                </c:pt>
                <c:pt idx="606">
                  <c:v>0.55547007030167883</c:v>
                </c:pt>
                <c:pt idx="607">
                  <c:v>0.54972577709478521</c:v>
                </c:pt>
                <c:pt idx="608">
                  <c:v>0.54376568754201537</c:v>
                </c:pt>
                <c:pt idx="609">
                  <c:v>0.53793918620335923</c:v>
                </c:pt>
                <c:pt idx="610">
                  <c:v>0.53152695192589661</c:v>
                </c:pt>
                <c:pt idx="611">
                  <c:v>0.52526885789548827</c:v>
                </c:pt>
                <c:pt idx="612">
                  <c:v>0.51832227076157023</c:v>
                </c:pt>
                <c:pt idx="613">
                  <c:v>0.50743996931953028</c:v>
                </c:pt>
                <c:pt idx="614">
                  <c:v>0.4657707225324928</c:v>
                </c:pt>
                <c:pt idx="615">
                  <c:v>0.42229289684668381</c:v>
                </c:pt>
                <c:pt idx="616">
                  <c:v>0.38041812973024053</c:v>
                </c:pt>
                <c:pt idx="617">
                  <c:v>0.33385749910334372</c:v>
                </c:pt>
                <c:pt idx="618">
                  <c:v>0.2932158539633356</c:v>
                </c:pt>
              </c:numCache>
            </c:numRef>
          </c:yVal>
          <c:smooth val="1"/>
          <c:extLst>
            <c:ext xmlns:c16="http://schemas.microsoft.com/office/drawing/2014/chart" uri="{C3380CC4-5D6E-409C-BE32-E72D297353CC}">
              <c16:uniqueId val="{00000003-0319-46CC-AB8B-273A0C3F6109}"/>
            </c:ext>
          </c:extLst>
        </c:ser>
        <c:ser>
          <c:idx val="1"/>
          <c:order val="4"/>
          <c:tx>
            <c:v>Specimen 2 Subtractive</c:v>
          </c:tx>
          <c:spPr>
            <a:ln w="22225" cap="rnd">
              <a:solidFill>
                <a:srgbClr val="0070C0"/>
              </a:solidFill>
              <a:prstDash val="sysDot"/>
              <a:round/>
            </a:ln>
            <a:effectLst/>
          </c:spPr>
          <c:marker>
            <c:symbol val="none"/>
          </c:marker>
          <c:xVal>
            <c:numRef>
              <c:f>'Blue Subtractive'!$H$2:$H$580</c:f>
              <c:numCache>
                <c:formatCode>General</c:formatCode>
                <c:ptCount val="579"/>
                <c:pt idx="0">
                  <c:v>6.9999999999999994E-5</c:v>
                </c:pt>
                <c:pt idx="1">
                  <c:v>5.4999999999999992E-4</c:v>
                </c:pt>
                <c:pt idx="2">
                  <c:v>1.0449999999999999E-3</c:v>
                </c:pt>
                <c:pt idx="3">
                  <c:v>1.5350000000000001E-3</c:v>
                </c:pt>
                <c:pt idx="4">
                  <c:v>2.065E-3</c:v>
                </c:pt>
                <c:pt idx="5">
                  <c:v>2.6050000000000001E-3</c:v>
                </c:pt>
                <c:pt idx="6">
                  <c:v>3.1600000000000005E-3</c:v>
                </c:pt>
                <c:pt idx="7">
                  <c:v>3.7699999999999999E-3</c:v>
                </c:pt>
                <c:pt idx="8">
                  <c:v>4.4250000000000001E-3</c:v>
                </c:pt>
                <c:pt idx="9">
                  <c:v>5.1249999999999993E-3</c:v>
                </c:pt>
                <c:pt idx="10">
                  <c:v>5.9049999999999997E-3</c:v>
                </c:pt>
                <c:pt idx="11">
                  <c:v>6.7349999999999997E-3</c:v>
                </c:pt>
                <c:pt idx="12">
                  <c:v>7.5800000000000008E-3</c:v>
                </c:pt>
                <c:pt idx="13">
                  <c:v>8.4000000000000012E-3</c:v>
                </c:pt>
                <c:pt idx="14">
                  <c:v>9.2549999999999993E-3</c:v>
                </c:pt>
                <c:pt idx="15">
                  <c:v>1.0100000000000001E-2</c:v>
                </c:pt>
                <c:pt idx="16">
                  <c:v>1.0925000000000001E-2</c:v>
                </c:pt>
                <c:pt idx="17">
                  <c:v>1.1780000000000001E-2</c:v>
                </c:pt>
                <c:pt idx="18">
                  <c:v>1.261E-2</c:v>
                </c:pt>
                <c:pt idx="19">
                  <c:v>1.3455E-2</c:v>
                </c:pt>
                <c:pt idx="20">
                  <c:v>1.4274999999999999E-2</c:v>
                </c:pt>
                <c:pt idx="21">
                  <c:v>1.5125E-2</c:v>
                </c:pt>
                <c:pt idx="22">
                  <c:v>1.5945000000000001E-2</c:v>
                </c:pt>
                <c:pt idx="23">
                  <c:v>1.678E-2</c:v>
                </c:pt>
                <c:pt idx="24">
                  <c:v>1.7624999999999998E-2</c:v>
                </c:pt>
                <c:pt idx="25">
                  <c:v>1.8459999999999997E-2</c:v>
                </c:pt>
                <c:pt idx="26">
                  <c:v>1.9295E-2</c:v>
                </c:pt>
                <c:pt idx="27">
                  <c:v>2.0150000000000001E-2</c:v>
                </c:pt>
                <c:pt idx="28">
                  <c:v>2.0954999999999998E-2</c:v>
                </c:pt>
                <c:pt idx="29">
                  <c:v>2.1795000000000002E-2</c:v>
                </c:pt>
                <c:pt idx="30">
                  <c:v>2.2615E-2</c:v>
                </c:pt>
                <c:pt idx="31">
                  <c:v>2.3474999999999999E-2</c:v>
                </c:pt>
                <c:pt idx="32">
                  <c:v>2.4285000000000001E-2</c:v>
                </c:pt>
                <c:pt idx="33">
                  <c:v>2.5135000000000001E-2</c:v>
                </c:pt>
                <c:pt idx="34">
                  <c:v>2.5954999999999999E-2</c:v>
                </c:pt>
                <c:pt idx="35">
                  <c:v>2.681E-2</c:v>
                </c:pt>
                <c:pt idx="36">
                  <c:v>2.7629999999999998E-2</c:v>
                </c:pt>
                <c:pt idx="37">
                  <c:v>2.8475E-2</c:v>
                </c:pt>
                <c:pt idx="38">
                  <c:v>2.929E-2</c:v>
                </c:pt>
                <c:pt idx="39">
                  <c:v>3.0130000000000001E-2</c:v>
                </c:pt>
                <c:pt idx="40">
                  <c:v>3.0969999999999998E-2</c:v>
                </c:pt>
                <c:pt idx="41">
                  <c:v>3.1805E-2</c:v>
                </c:pt>
                <c:pt idx="42">
                  <c:v>3.2634999999999997E-2</c:v>
                </c:pt>
                <c:pt idx="43">
                  <c:v>3.3465000000000002E-2</c:v>
                </c:pt>
                <c:pt idx="44">
                  <c:v>3.4290000000000001E-2</c:v>
                </c:pt>
                <c:pt idx="45">
                  <c:v>3.5144999999999996E-2</c:v>
                </c:pt>
                <c:pt idx="46">
                  <c:v>3.5955000000000001E-2</c:v>
                </c:pt>
                <c:pt idx="47">
                  <c:v>3.6804999999999997E-2</c:v>
                </c:pt>
                <c:pt idx="48">
                  <c:v>3.7630000000000004E-2</c:v>
                </c:pt>
                <c:pt idx="49">
                  <c:v>3.8460000000000001E-2</c:v>
                </c:pt>
                <c:pt idx="50">
                  <c:v>3.9305E-2</c:v>
                </c:pt>
                <c:pt idx="51">
                  <c:v>4.0145E-2</c:v>
                </c:pt>
                <c:pt idx="52">
                  <c:v>4.0974999999999998E-2</c:v>
                </c:pt>
                <c:pt idx="53">
                  <c:v>4.1785000000000003E-2</c:v>
                </c:pt>
                <c:pt idx="54">
                  <c:v>4.2615E-2</c:v>
                </c:pt>
                <c:pt idx="55">
                  <c:v>4.3459999999999999E-2</c:v>
                </c:pt>
                <c:pt idx="56">
                  <c:v>4.4310000000000002E-2</c:v>
                </c:pt>
                <c:pt idx="57">
                  <c:v>4.5115000000000002E-2</c:v>
                </c:pt>
                <c:pt idx="58">
                  <c:v>4.5984999999999998E-2</c:v>
                </c:pt>
                <c:pt idx="59">
                  <c:v>4.6815000000000002E-2</c:v>
                </c:pt>
                <c:pt idx="60">
                  <c:v>4.7649999999999998E-2</c:v>
                </c:pt>
                <c:pt idx="61">
                  <c:v>4.8485E-2</c:v>
                </c:pt>
                <c:pt idx="62">
                  <c:v>4.931E-2</c:v>
                </c:pt>
                <c:pt idx="63">
                  <c:v>5.0115E-2</c:v>
                </c:pt>
                <c:pt idx="64">
                  <c:v>5.0954999999999993E-2</c:v>
                </c:pt>
                <c:pt idx="65">
                  <c:v>5.1790000000000003E-2</c:v>
                </c:pt>
                <c:pt idx="66">
                  <c:v>5.2659999999999998E-2</c:v>
                </c:pt>
                <c:pt idx="67">
                  <c:v>5.3474999999999995E-2</c:v>
                </c:pt>
                <c:pt idx="68">
                  <c:v>5.4285000000000007E-2</c:v>
                </c:pt>
                <c:pt idx="69">
                  <c:v>5.5129999999999998E-2</c:v>
                </c:pt>
                <c:pt idx="70">
                  <c:v>5.595E-2</c:v>
                </c:pt>
                <c:pt idx="71">
                  <c:v>5.6799999999999996E-2</c:v>
                </c:pt>
                <c:pt idx="72">
                  <c:v>5.7630000000000001E-2</c:v>
                </c:pt>
                <c:pt idx="73">
                  <c:v>5.8459999999999998E-2</c:v>
                </c:pt>
                <c:pt idx="74">
                  <c:v>5.9289999999999995E-2</c:v>
                </c:pt>
                <c:pt idx="75">
                  <c:v>6.0129999999999996E-2</c:v>
                </c:pt>
                <c:pt idx="76">
                  <c:v>6.0970000000000003E-2</c:v>
                </c:pt>
                <c:pt idx="77">
                  <c:v>6.1809999999999997E-2</c:v>
                </c:pt>
                <c:pt idx="78">
                  <c:v>6.2640000000000001E-2</c:v>
                </c:pt>
                <c:pt idx="79">
                  <c:v>6.3469999999999999E-2</c:v>
                </c:pt>
                <c:pt idx="80">
                  <c:v>6.429E-2</c:v>
                </c:pt>
                <c:pt idx="81">
                  <c:v>6.5125000000000002E-2</c:v>
                </c:pt>
                <c:pt idx="82">
                  <c:v>6.5970000000000001E-2</c:v>
                </c:pt>
                <c:pt idx="83">
                  <c:v>6.6820000000000004E-2</c:v>
                </c:pt>
                <c:pt idx="84">
                  <c:v>6.7625000000000005E-2</c:v>
                </c:pt>
                <c:pt idx="85">
                  <c:v>6.8479999999999999E-2</c:v>
                </c:pt>
                <c:pt idx="86">
                  <c:v>6.9315000000000002E-2</c:v>
                </c:pt>
                <c:pt idx="87">
                  <c:v>7.0125000000000007E-2</c:v>
                </c:pt>
                <c:pt idx="88">
                  <c:v>7.0970000000000005E-2</c:v>
                </c:pt>
                <c:pt idx="89">
                  <c:v>7.1800000000000003E-2</c:v>
                </c:pt>
                <c:pt idx="90">
                  <c:v>7.2635000000000005E-2</c:v>
                </c:pt>
                <c:pt idx="91">
                  <c:v>7.3474999999999999E-2</c:v>
                </c:pt>
                <c:pt idx="92">
                  <c:v>7.4304999999999996E-2</c:v>
                </c:pt>
                <c:pt idx="93">
                  <c:v>7.5119999999999992E-2</c:v>
                </c:pt>
                <c:pt idx="94">
                  <c:v>7.597000000000001E-2</c:v>
                </c:pt>
                <c:pt idx="95">
                  <c:v>7.6795000000000002E-2</c:v>
                </c:pt>
                <c:pt idx="96">
                  <c:v>7.7634999999999996E-2</c:v>
                </c:pt>
                <c:pt idx="97">
                  <c:v>7.8490000000000004E-2</c:v>
                </c:pt>
                <c:pt idx="98">
                  <c:v>7.9320000000000002E-2</c:v>
                </c:pt>
                <c:pt idx="99">
                  <c:v>8.0144999999999994E-2</c:v>
                </c:pt>
                <c:pt idx="100">
                  <c:v>8.097E-2</c:v>
                </c:pt>
                <c:pt idx="101">
                  <c:v>8.1805000000000003E-2</c:v>
                </c:pt>
                <c:pt idx="102">
                  <c:v>8.2630000000000009E-2</c:v>
                </c:pt>
                <c:pt idx="103">
                  <c:v>8.3464999999999998E-2</c:v>
                </c:pt>
                <c:pt idx="104">
                  <c:v>8.4304999999999991E-2</c:v>
                </c:pt>
                <c:pt idx="105">
                  <c:v>8.5129999999999997E-2</c:v>
                </c:pt>
                <c:pt idx="106">
                  <c:v>8.5965E-2</c:v>
                </c:pt>
                <c:pt idx="107">
                  <c:v>8.6804999999999993E-2</c:v>
                </c:pt>
                <c:pt idx="108">
                  <c:v>8.7634999999999991E-2</c:v>
                </c:pt>
                <c:pt idx="109">
                  <c:v>8.8495000000000004E-2</c:v>
                </c:pt>
                <c:pt idx="110">
                  <c:v>8.9304999999999995E-2</c:v>
                </c:pt>
                <c:pt idx="111">
                  <c:v>9.0139999999999998E-2</c:v>
                </c:pt>
                <c:pt idx="112">
                  <c:v>9.0980000000000005E-2</c:v>
                </c:pt>
                <c:pt idx="113">
                  <c:v>9.1804999999999998E-2</c:v>
                </c:pt>
                <c:pt idx="114">
                  <c:v>9.2649999999999996E-2</c:v>
                </c:pt>
                <c:pt idx="115">
                  <c:v>9.3464999999999993E-2</c:v>
                </c:pt>
                <c:pt idx="116">
                  <c:v>9.4299999999999995E-2</c:v>
                </c:pt>
                <c:pt idx="117">
                  <c:v>9.5125000000000001E-2</c:v>
                </c:pt>
                <c:pt idx="118">
                  <c:v>9.597E-2</c:v>
                </c:pt>
                <c:pt idx="119">
                  <c:v>9.6769999999999995E-2</c:v>
                </c:pt>
                <c:pt idx="120">
                  <c:v>9.7640000000000005E-2</c:v>
                </c:pt>
                <c:pt idx="121">
                  <c:v>9.8475000000000007E-2</c:v>
                </c:pt>
                <c:pt idx="122">
                  <c:v>9.9290000000000003E-2</c:v>
                </c:pt>
                <c:pt idx="123">
                  <c:v>0.10012499999999999</c:v>
                </c:pt>
                <c:pt idx="124">
                  <c:v>0.100965</c:v>
                </c:pt>
                <c:pt idx="125">
                  <c:v>0.10180499999999999</c:v>
                </c:pt>
                <c:pt idx="126">
                  <c:v>0.10263</c:v>
                </c:pt>
                <c:pt idx="127">
                  <c:v>0.10346999999999999</c:v>
                </c:pt>
                <c:pt idx="128">
                  <c:v>0.104285</c:v>
                </c:pt>
                <c:pt idx="129">
                  <c:v>0.10513500000000001</c:v>
                </c:pt>
                <c:pt idx="130">
                  <c:v>0.10595000000000002</c:v>
                </c:pt>
                <c:pt idx="131">
                  <c:v>0.10680000000000001</c:v>
                </c:pt>
                <c:pt idx="132">
                  <c:v>0.10763499999999999</c:v>
                </c:pt>
                <c:pt idx="133">
                  <c:v>0.10847</c:v>
                </c:pt>
                <c:pt idx="134">
                  <c:v>0.10931500000000001</c:v>
                </c:pt>
                <c:pt idx="135">
                  <c:v>0.11012999999999999</c:v>
                </c:pt>
                <c:pt idx="136">
                  <c:v>0.11095999999999999</c:v>
                </c:pt>
                <c:pt idx="137">
                  <c:v>0.111815</c:v>
                </c:pt>
                <c:pt idx="138">
                  <c:v>0.11261499999999999</c:v>
                </c:pt>
                <c:pt idx="139">
                  <c:v>0.11346000000000001</c:v>
                </c:pt>
                <c:pt idx="140">
                  <c:v>0.1143</c:v>
                </c:pt>
                <c:pt idx="141">
                  <c:v>0.11512</c:v>
                </c:pt>
                <c:pt idx="142">
                  <c:v>0.11596999999999999</c:v>
                </c:pt>
                <c:pt idx="143">
                  <c:v>0.11679999999999999</c:v>
                </c:pt>
                <c:pt idx="144">
                  <c:v>0.117635</c:v>
                </c:pt>
                <c:pt idx="145">
                  <c:v>0.11847000000000001</c:v>
                </c:pt>
                <c:pt idx="146">
                  <c:v>0.119295</c:v>
                </c:pt>
                <c:pt idx="147">
                  <c:v>0.12016</c:v>
                </c:pt>
                <c:pt idx="148">
                  <c:v>0.12096999999999999</c:v>
                </c:pt>
                <c:pt idx="149">
                  <c:v>0.12180500000000001</c:v>
                </c:pt>
                <c:pt idx="150">
                  <c:v>0.12262999999999999</c:v>
                </c:pt>
                <c:pt idx="151">
                  <c:v>0.12347999999999999</c:v>
                </c:pt>
                <c:pt idx="152">
                  <c:v>0.12430000000000001</c:v>
                </c:pt>
                <c:pt idx="153">
                  <c:v>0.12515000000000001</c:v>
                </c:pt>
                <c:pt idx="154">
                  <c:v>0.12596000000000002</c:v>
                </c:pt>
                <c:pt idx="155">
                  <c:v>0.12679000000000001</c:v>
                </c:pt>
                <c:pt idx="156">
                  <c:v>0.12764999999999999</c:v>
                </c:pt>
                <c:pt idx="157">
                  <c:v>0.12845999999999999</c:v>
                </c:pt>
                <c:pt idx="158">
                  <c:v>0.1293</c:v>
                </c:pt>
                <c:pt idx="159">
                  <c:v>0.13012499999999999</c:v>
                </c:pt>
                <c:pt idx="160">
                  <c:v>0.13097</c:v>
                </c:pt>
                <c:pt idx="161">
                  <c:v>0.13178499999999999</c:v>
                </c:pt>
                <c:pt idx="162">
                  <c:v>0.13262000000000002</c:v>
                </c:pt>
                <c:pt idx="163">
                  <c:v>0.13347500000000001</c:v>
                </c:pt>
                <c:pt idx="164">
                  <c:v>0.134295</c:v>
                </c:pt>
                <c:pt idx="165">
                  <c:v>0.13513999999999998</c:v>
                </c:pt>
                <c:pt idx="166">
                  <c:v>0.135965</c:v>
                </c:pt>
                <c:pt idx="167">
                  <c:v>0.1368</c:v>
                </c:pt>
                <c:pt idx="168">
                  <c:v>0.13764499999999999</c:v>
                </c:pt>
                <c:pt idx="169">
                  <c:v>0.13847499999999999</c:v>
                </c:pt>
                <c:pt idx="170">
                  <c:v>0.139295</c:v>
                </c:pt>
                <c:pt idx="171">
                  <c:v>0.140125</c:v>
                </c:pt>
                <c:pt idx="172">
                  <c:v>0.14097999999999999</c:v>
                </c:pt>
                <c:pt idx="173">
                  <c:v>0.14179999999999998</c:v>
                </c:pt>
                <c:pt idx="174">
                  <c:v>0.14262</c:v>
                </c:pt>
                <c:pt idx="175">
                  <c:v>0.14347499999999999</c:v>
                </c:pt>
                <c:pt idx="176">
                  <c:v>0.14429500000000001</c:v>
                </c:pt>
                <c:pt idx="177">
                  <c:v>0.14513499999999999</c:v>
                </c:pt>
                <c:pt idx="178">
                  <c:v>0.14596000000000001</c:v>
                </c:pt>
                <c:pt idx="179">
                  <c:v>0.14679999999999999</c:v>
                </c:pt>
                <c:pt idx="180">
                  <c:v>0.14762500000000001</c:v>
                </c:pt>
                <c:pt idx="181">
                  <c:v>0.14845999999999998</c:v>
                </c:pt>
                <c:pt idx="182">
                  <c:v>0.14931</c:v>
                </c:pt>
                <c:pt idx="183">
                  <c:v>0.15013000000000001</c:v>
                </c:pt>
                <c:pt idx="184">
                  <c:v>0.15096000000000001</c:v>
                </c:pt>
                <c:pt idx="185">
                  <c:v>0.151805</c:v>
                </c:pt>
                <c:pt idx="186">
                  <c:v>0.15264</c:v>
                </c:pt>
                <c:pt idx="187">
                  <c:v>0.15345500000000001</c:v>
                </c:pt>
                <c:pt idx="188">
                  <c:v>0.15429500000000002</c:v>
                </c:pt>
                <c:pt idx="189">
                  <c:v>0.15512500000000001</c:v>
                </c:pt>
                <c:pt idx="190">
                  <c:v>0.15597</c:v>
                </c:pt>
                <c:pt idx="191">
                  <c:v>0.156805</c:v>
                </c:pt>
                <c:pt idx="192">
                  <c:v>0.15762999999999999</c:v>
                </c:pt>
                <c:pt idx="193">
                  <c:v>0.158475</c:v>
                </c:pt>
                <c:pt idx="194">
                  <c:v>0.15928999999999999</c:v>
                </c:pt>
                <c:pt idx="195">
                  <c:v>0.16014</c:v>
                </c:pt>
                <c:pt idx="196">
                  <c:v>0.16097</c:v>
                </c:pt>
                <c:pt idx="197">
                  <c:v>0.1618</c:v>
                </c:pt>
                <c:pt idx="198">
                  <c:v>0.16264499999999998</c:v>
                </c:pt>
                <c:pt idx="199">
                  <c:v>0.16347</c:v>
                </c:pt>
                <c:pt idx="200">
                  <c:v>0.164295</c:v>
                </c:pt>
                <c:pt idx="201">
                  <c:v>0.16514999999999999</c:v>
                </c:pt>
                <c:pt idx="202">
                  <c:v>0.16597500000000001</c:v>
                </c:pt>
                <c:pt idx="203">
                  <c:v>0.166795</c:v>
                </c:pt>
                <c:pt idx="204">
                  <c:v>0.16763500000000001</c:v>
                </c:pt>
                <c:pt idx="205">
                  <c:v>0.16847499999999999</c:v>
                </c:pt>
                <c:pt idx="206">
                  <c:v>0.16931000000000002</c:v>
                </c:pt>
                <c:pt idx="207">
                  <c:v>0.17013499999999998</c:v>
                </c:pt>
                <c:pt idx="208">
                  <c:v>0.17097500000000002</c:v>
                </c:pt>
                <c:pt idx="209">
                  <c:v>0.171815</c:v>
                </c:pt>
                <c:pt idx="210">
                  <c:v>0.17262</c:v>
                </c:pt>
                <c:pt idx="211">
                  <c:v>0.17346500000000001</c:v>
                </c:pt>
                <c:pt idx="212">
                  <c:v>0.17430000000000001</c:v>
                </c:pt>
                <c:pt idx="213">
                  <c:v>0.17514000000000002</c:v>
                </c:pt>
                <c:pt idx="214">
                  <c:v>0.17596000000000001</c:v>
                </c:pt>
                <c:pt idx="215">
                  <c:v>0.17679499999999998</c:v>
                </c:pt>
                <c:pt idx="216">
                  <c:v>0.17763000000000001</c:v>
                </c:pt>
                <c:pt idx="217">
                  <c:v>0.17846500000000001</c:v>
                </c:pt>
                <c:pt idx="218">
                  <c:v>0.17929999999999999</c:v>
                </c:pt>
                <c:pt idx="219">
                  <c:v>0.18013499999999999</c:v>
                </c:pt>
                <c:pt idx="220">
                  <c:v>0.180975</c:v>
                </c:pt>
                <c:pt idx="221">
                  <c:v>0.18180000000000002</c:v>
                </c:pt>
                <c:pt idx="222">
                  <c:v>0.182615</c:v>
                </c:pt>
                <c:pt idx="223">
                  <c:v>0.18346499999999999</c:v>
                </c:pt>
                <c:pt idx="224">
                  <c:v>0.18432500000000002</c:v>
                </c:pt>
                <c:pt idx="225">
                  <c:v>0.18514</c:v>
                </c:pt>
                <c:pt idx="226">
                  <c:v>0.18595500000000001</c:v>
                </c:pt>
                <c:pt idx="227">
                  <c:v>0.186805</c:v>
                </c:pt>
                <c:pt idx="228">
                  <c:v>0.18764500000000001</c:v>
                </c:pt>
                <c:pt idx="229">
                  <c:v>0.18848000000000001</c:v>
                </c:pt>
                <c:pt idx="230">
                  <c:v>0.18931999999999999</c:v>
                </c:pt>
                <c:pt idx="231">
                  <c:v>0.19012500000000002</c:v>
                </c:pt>
                <c:pt idx="232">
                  <c:v>0.19095999999999999</c:v>
                </c:pt>
                <c:pt idx="233">
                  <c:v>0.19178999999999999</c:v>
                </c:pt>
                <c:pt idx="234">
                  <c:v>0.192635</c:v>
                </c:pt>
                <c:pt idx="235">
                  <c:v>0.19347</c:v>
                </c:pt>
                <c:pt idx="236">
                  <c:v>0.19429000000000002</c:v>
                </c:pt>
                <c:pt idx="237">
                  <c:v>0.195135</c:v>
                </c:pt>
                <c:pt idx="238">
                  <c:v>0.19595499999999999</c:v>
                </c:pt>
                <c:pt idx="239">
                  <c:v>0.19681500000000002</c:v>
                </c:pt>
                <c:pt idx="240">
                  <c:v>0.19763999999999998</c:v>
                </c:pt>
                <c:pt idx="241">
                  <c:v>0.198465</c:v>
                </c:pt>
                <c:pt idx="242">
                  <c:v>0.1993</c:v>
                </c:pt>
                <c:pt idx="243">
                  <c:v>0.20014500000000002</c:v>
                </c:pt>
                <c:pt idx="244">
                  <c:v>0.20097000000000001</c:v>
                </c:pt>
                <c:pt idx="245">
                  <c:v>0.20179999999999998</c:v>
                </c:pt>
                <c:pt idx="246">
                  <c:v>0.20264000000000001</c:v>
                </c:pt>
                <c:pt idx="247">
                  <c:v>0.203485</c:v>
                </c:pt>
                <c:pt idx="248">
                  <c:v>0.20430000000000001</c:v>
                </c:pt>
                <c:pt idx="249">
                  <c:v>0.20511499999999999</c:v>
                </c:pt>
                <c:pt idx="250">
                  <c:v>0.20596</c:v>
                </c:pt>
                <c:pt idx="251">
                  <c:v>0.20680999999999999</c:v>
                </c:pt>
                <c:pt idx="252">
                  <c:v>0.20765500000000001</c:v>
                </c:pt>
                <c:pt idx="253">
                  <c:v>0.20847000000000002</c:v>
                </c:pt>
                <c:pt idx="254">
                  <c:v>0.20930499999999999</c:v>
                </c:pt>
                <c:pt idx="255">
                  <c:v>0.21015</c:v>
                </c:pt>
                <c:pt idx="256">
                  <c:v>0.21098</c:v>
                </c:pt>
                <c:pt idx="257">
                  <c:v>0.21179000000000001</c:v>
                </c:pt>
                <c:pt idx="258">
                  <c:v>0.21264500000000003</c:v>
                </c:pt>
                <c:pt idx="259">
                  <c:v>0.21346500000000002</c:v>
                </c:pt>
                <c:pt idx="260">
                  <c:v>0.21431</c:v>
                </c:pt>
                <c:pt idx="261">
                  <c:v>0.21513499999999999</c:v>
                </c:pt>
                <c:pt idx="262">
                  <c:v>0.21598500000000001</c:v>
                </c:pt>
                <c:pt idx="263">
                  <c:v>0.21680000000000002</c:v>
                </c:pt>
                <c:pt idx="264">
                  <c:v>0.21764</c:v>
                </c:pt>
                <c:pt idx="265">
                  <c:v>0.21846499999999999</c:v>
                </c:pt>
                <c:pt idx="266">
                  <c:v>0.21928500000000001</c:v>
                </c:pt>
                <c:pt idx="267">
                  <c:v>0.22015500000000002</c:v>
                </c:pt>
                <c:pt idx="268">
                  <c:v>0.22095500000000001</c:v>
                </c:pt>
                <c:pt idx="269">
                  <c:v>0.22179000000000001</c:v>
                </c:pt>
                <c:pt idx="270">
                  <c:v>0.22263000000000002</c:v>
                </c:pt>
                <c:pt idx="271">
                  <c:v>0.22348499999999999</c:v>
                </c:pt>
                <c:pt idx="272">
                  <c:v>0.22431499999999999</c:v>
                </c:pt>
                <c:pt idx="273">
                  <c:v>0.22512500000000002</c:v>
                </c:pt>
                <c:pt idx="274">
                  <c:v>0.22597</c:v>
                </c:pt>
                <c:pt idx="275">
                  <c:v>0.22681499999999999</c:v>
                </c:pt>
                <c:pt idx="276">
                  <c:v>0.22764500000000001</c:v>
                </c:pt>
                <c:pt idx="277">
                  <c:v>0.228465</c:v>
                </c:pt>
                <c:pt idx="278">
                  <c:v>0.22929499999999997</c:v>
                </c:pt>
                <c:pt idx="279">
                  <c:v>0.23013</c:v>
                </c:pt>
                <c:pt idx="280">
                  <c:v>0.230965</c:v>
                </c:pt>
                <c:pt idx="281">
                  <c:v>0.23179500000000003</c:v>
                </c:pt>
                <c:pt idx="282">
                  <c:v>0.23262999999999998</c:v>
                </c:pt>
                <c:pt idx="283">
                  <c:v>0.23346499999999998</c:v>
                </c:pt>
                <c:pt idx="284">
                  <c:v>0.23430499999999999</c:v>
                </c:pt>
                <c:pt idx="285">
                  <c:v>0.23513999999999999</c:v>
                </c:pt>
                <c:pt idx="286">
                  <c:v>0.23597000000000001</c:v>
                </c:pt>
                <c:pt idx="287">
                  <c:v>0.23679999999999998</c:v>
                </c:pt>
                <c:pt idx="288">
                  <c:v>0.23763499999999999</c:v>
                </c:pt>
                <c:pt idx="289">
                  <c:v>0.238485</c:v>
                </c:pt>
                <c:pt idx="290">
                  <c:v>0.23929999999999998</c:v>
                </c:pt>
                <c:pt idx="291">
                  <c:v>0.24012500000000001</c:v>
                </c:pt>
                <c:pt idx="292">
                  <c:v>0.24097499999999999</c:v>
                </c:pt>
                <c:pt idx="293">
                  <c:v>0.24180499999999999</c:v>
                </c:pt>
                <c:pt idx="294">
                  <c:v>0.242645</c:v>
                </c:pt>
                <c:pt idx="295">
                  <c:v>0.24348999999999998</c:v>
                </c:pt>
                <c:pt idx="296">
                  <c:v>0.24430000000000002</c:v>
                </c:pt>
                <c:pt idx="297">
                  <c:v>0.24512999999999999</c:v>
                </c:pt>
                <c:pt idx="298">
                  <c:v>0.24595500000000001</c:v>
                </c:pt>
                <c:pt idx="299">
                  <c:v>0.24679000000000001</c:v>
                </c:pt>
                <c:pt idx="300">
                  <c:v>0.24764</c:v>
                </c:pt>
                <c:pt idx="301">
                  <c:v>0.248475</c:v>
                </c:pt>
                <c:pt idx="302">
                  <c:v>0.24931500000000001</c:v>
                </c:pt>
                <c:pt idx="303">
                  <c:v>0.25013000000000002</c:v>
                </c:pt>
                <c:pt idx="304">
                  <c:v>0.250975</c:v>
                </c:pt>
                <c:pt idx="305">
                  <c:v>0.25182000000000004</c:v>
                </c:pt>
                <c:pt idx="306">
                  <c:v>0.25263000000000002</c:v>
                </c:pt>
                <c:pt idx="307">
                  <c:v>0.25346999999999997</c:v>
                </c:pt>
                <c:pt idx="308">
                  <c:v>0.25431499999999996</c:v>
                </c:pt>
                <c:pt idx="309">
                  <c:v>0.25514000000000003</c:v>
                </c:pt>
                <c:pt idx="310">
                  <c:v>0.25596000000000002</c:v>
                </c:pt>
                <c:pt idx="311">
                  <c:v>0.25680000000000003</c:v>
                </c:pt>
                <c:pt idx="312">
                  <c:v>0.25762999999999997</c:v>
                </c:pt>
                <c:pt idx="313">
                  <c:v>0.25847500000000001</c:v>
                </c:pt>
                <c:pt idx="314">
                  <c:v>0.25931999999999999</c:v>
                </c:pt>
                <c:pt idx="315">
                  <c:v>0.26014999999999999</c:v>
                </c:pt>
                <c:pt idx="316">
                  <c:v>0.26097500000000001</c:v>
                </c:pt>
                <c:pt idx="317">
                  <c:v>0.26179000000000002</c:v>
                </c:pt>
                <c:pt idx="318">
                  <c:v>0.262625</c:v>
                </c:pt>
                <c:pt idx="319">
                  <c:v>0.26347500000000001</c:v>
                </c:pt>
                <c:pt idx="320">
                  <c:v>0.26430999999999999</c:v>
                </c:pt>
                <c:pt idx="321">
                  <c:v>0.26516000000000001</c:v>
                </c:pt>
                <c:pt idx="322">
                  <c:v>0.26596500000000001</c:v>
                </c:pt>
                <c:pt idx="323">
                  <c:v>0.26681499999999997</c:v>
                </c:pt>
                <c:pt idx="324">
                  <c:v>0.26764500000000002</c:v>
                </c:pt>
                <c:pt idx="325">
                  <c:v>0.26846500000000001</c:v>
                </c:pt>
                <c:pt idx="326">
                  <c:v>0.26929500000000001</c:v>
                </c:pt>
                <c:pt idx="327">
                  <c:v>0.27015</c:v>
                </c:pt>
                <c:pt idx="328">
                  <c:v>0.27098499999999998</c:v>
                </c:pt>
                <c:pt idx="329">
                  <c:v>0.27179500000000001</c:v>
                </c:pt>
                <c:pt idx="330">
                  <c:v>0.27264499999999997</c:v>
                </c:pt>
                <c:pt idx="331">
                  <c:v>0.27345999999999998</c:v>
                </c:pt>
                <c:pt idx="332">
                  <c:v>0.27429999999999999</c:v>
                </c:pt>
                <c:pt idx="333">
                  <c:v>0.27512999999999999</c:v>
                </c:pt>
                <c:pt idx="334">
                  <c:v>0.27597499999999997</c:v>
                </c:pt>
                <c:pt idx="335">
                  <c:v>0.27682499999999999</c:v>
                </c:pt>
                <c:pt idx="336">
                  <c:v>0.27764500000000003</c:v>
                </c:pt>
                <c:pt idx="337">
                  <c:v>0.27846500000000002</c:v>
                </c:pt>
                <c:pt idx="338">
                  <c:v>0.27931499999999998</c:v>
                </c:pt>
                <c:pt idx="339">
                  <c:v>0.28013499999999997</c:v>
                </c:pt>
                <c:pt idx="340">
                  <c:v>0.28095999999999999</c:v>
                </c:pt>
                <c:pt idx="341">
                  <c:v>0.28181</c:v>
                </c:pt>
                <c:pt idx="342">
                  <c:v>0.28264</c:v>
                </c:pt>
                <c:pt idx="343">
                  <c:v>0.28348000000000001</c:v>
                </c:pt>
                <c:pt idx="344">
                  <c:v>0.2843</c:v>
                </c:pt>
                <c:pt idx="345">
                  <c:v>0.28514499999999998</c:v>
                </c:pt>
                <c:pt idx="346">
                  <c:v>0.28598000000000001</c:v>
                </c:pt>
                <c:pt idx="347">
                  <c:v>0.28684500000000002</c:v>
                </c:pt>
                <c:pt idx="348">
                  <c:v>0.28763499999999997</c:v>
                </c:pt>
                <c:pt idx="349">
                  <c:v>0.28846500000000003</c:v>
                </c:pt>
                <c:pt idx="350">
                  <c:v>0.28928999999999999</c:v>
                </c:pt>
                <c:pt idx="351">
                  <c:v>0.29013499999999998</c:v>
                </c:pt>
                <c:pt idx="352">
                  <c:v>0.29096</c:v>
                </c:pt>
                <c:pt idx="353">
                  <c:v>0.2918</c:v>
                </c:pt>
                <c:pt idx="354">
                  <c:v>0.292655</c:v>
                </c:pt>
                <c:pt idx="355">
                  <c:v>0.29346499999999998</c:v>
                </c:pt>
                <c:pt idx="356">
                  <c:v>0.29430999999999996</c:v>
                </c:pt>
                <c:pt idx="357">
                  <c:v>0.29513500000000004</c:v>
                </c:pt>
                <c:pt idx="358">
                  <c:v>0.29596499999999998</c:v>
                </c:pt>
                <c:pt idx="359">
                  <c:v>0.296815</c:v>
                </c:pt>
                <c:pt idx="360">
                  <c:v>0.297655</c:v>
                </c:pt>
                <c:pt idx="361">
                  <c:v>0.29847999999999997</c:v>
                </c:pt>
                <c:pt idx="362">
                  <c:v>0.29930500000000004</c:v>
                </c:pt>
                <c:pt idx="363">
                  <c:v>0.30013000000000001</c:v>
                </c:pt>
                <c:pt idx="364">
                  <c:v>0.30096500000000004</c:v>
                </c:pt>
                <c:pt idx="365">
                  <c:v>0.30181000000000002</c:v>
                </c:pt>
                <c:pt idx="366">
                  <c:v>0.302645</c:v>
                </c:pt>
                <c:pt idx="367">
                  <c:v>0.30347000000000002</c:v>
                </c:pt>
                <c:pt idx="368">
                  <c:v>0.30430000000000001</c:v>
                </c:pt>
                <c:pt idx="369">
                  <c:v>0.305145</c:v>
                </c:pt>
                <c:pt idx="370">
                  <c:v>0.30598000000000003</c:v>
                </c:pt>
                <c:pt idx="371">
                  <c:v>0.30680499999999999</c:v>
                </c:pt>
                <c:pt idx="372">
                  <c:v>0.30762999999999996</c:v>
                </c:pt>
                <c:pt idx="373">
                  <c:v>0.30848500000000001</c:v>
                </c:pt>
                <c:pt idx="374">
                  <c:v>0.30931000000000003</c:v>
                </c:pt>
                <c:pt idx="375">
                  <c:v>0.31013999999999997</c:v>
                </c:pt>
                <c:pt idx="376">
                  <c:v>0.310975</c:v>
                </c:pt>
                <c:pt idx="377">
                  <c:v>0.31179499999999999</c:v>
                </c:pt>
                <c:pt idx="378">
                  <c:v>0.312635</c:v>
                </c:pt>
                <c:pt idx="379">
                  <c:v>0.313475</c:v>
                </c:pt>
                <c:pt idx="380">
                  <c:v>0.31431500000000001</c:v>
                </c:pt>
                <c:pt idx="381">
                  <c:v>0.31514000000000003</c:v>
                </c:pt>
                <c:pt idx="382">
                  <c:v>0.31595499999999999</c:v>
                </c:pt>
                <c:pt idx="383">
                  <c:v>0.31680000000000003</c:v>
                </c:pt>
                <c:pt idx="384">
                  <c:v>0.317635</c:v>
                </c:pt>
                <c:pt idx="385">
                  <c:v>0.31845500000000004</c:v>
                </c:pt>
                <c:pt idx="386">
                  <c:v>0.31930000000000003</c:v>
                </c:pt>
                <c:pt idx="387">
                  <c:v>0.32013999999999998</c:v>
                </c:pt>
                <c:pt idx="388">
                  <c:v>0.32097500000000001</c:v>
                </c:pt>
                <c:pt idx="389">
                  <c:v>0.32179999999999997</c:v>
                </c:pt>
                <c:pt idx="390">
                  <c:v>0.32263000000000003</c:v>
                </c:pt>
                <c:pt idx="391">
                  <c:v>0.32347500000000001</c:v>
                </c:pt>
                <c:pt idx="392">
                  <c:v>0.32430500000000001</c:v>
                </c:pt>
                <c:pt idx="393">
                  <c:v>0.325125</c:v>
                </c:pt>
                <c:pt idx="394">
                  <c:v>0.32598500000000002</c:v>
                </c:pt>
                <c:pt idx="395">
                  <c:v>0.32680999999999999</c:v>
                </c:pt>
                <c:pt idx="396">
                  <c:v>0.32764000000000004</c:v>
                </c:pt>
                <c:pt idx="397">
                  <c:v>0.32846500000000001</c:v>
                </c:pt>
                <c:pt idx="398">
                  <c:v>0.32928999999999997</c:v>
                </c:pt>
                <c:pt idx="399">
                  <c:v>0.33016499999999999</c:v>
                </c:pt>
                <c:pt idx="400">
                  <c:v>0.33096500000000001</c:v>
                </c:pt>
                <c:pt idx="401">
                  <c:v>0.33180500000000002</c:v>
                </c:pt>
                <c:pt idx="402">
                  <c:v>0.33263500000000001</c:v>
                </c:pt>
                <c:pt idx="403">
                  <c:v>0.33347500000000002</c:v>
                </c:pt>
                <c:pt idx="404">
                  <c:v>0.33427499999999999</c:v>
                </c:pt>
                <c:pt idx="405">
                  <c:v>0.33513000000000004</c:v>
                </c:pt>
                <c:pt idx="406">
                  <c:v>0.33597500000000002</c:v>
                </c:pt>
                <c:pt idx="407">
                  <c:v>0.33679999999999999</c:v>
                </c:pt>
                <c:pt idx="408">
                  <c:v>0.33764</c:v>
                </c:pt>
                <c:pt idx="409">
                  <c:v>0.33849000000000001</c:v>
                </c:pt>
                <c:pt idx="410">
                  <c:v>0.33930500000000002</c:v>
                </c:pt>
                <c:pt idx="411">
                  <c:v>0.34013499999999997</c:v>
                </c:pt>
                <c:pt idx="412">
                  <c:v>0.34096500000000002</c:v>
                </c:pt>
                <c:pt idx="413">
                  <c:v>0.34182000000000001</c:v>
                </c:pt>
                <c:pt idx="414">
                  <c:v>0.34262500000000001</c:v>
                </c:pt>
                <c:pt idx="415">
                  <c:v>0.34348999999999996</c:v>
                </c:pt>
                <c:pt idx="416">
                  <c:v>0.34430499999999997</c:v>
                </c:pt>
                <c:pt idx="417">
                  <c:v>0.34514</c:v>
                </c:pt>
                <c:pt idx="418">
                  <c:v>0.34597</c:v>
                </c:pt>
                <c:pt idx="419">
                  <c:v>0.34679500000000002</c:v>
                </c:pt>
                <c:pt idx="420">
                  <c:v>0.34764499999999998</c:v>
                </c:pt>
                <c:pt idx="421">
                  <c:v>0.34848499999999999</c:v>
                </c:pt>
                <c:pt idx="422">
                  <c:v>0.34931000000000001</c:v>
                </c:pt>
                <c:pt idx="423">
                  <c:v>0.35013</c:v>
                </c:pt>
                <c:pt idx="424">
                  <c:v>0.35097499999999998</c:v>
                </c:pt>
                <c:pt idx="425">
                  <c:v>0.3518</c:v>
                </c:pt>
                <c:pt idx="426">
                  <c:v>0.35264000000000001</c:v>
                </c:pt>
                <c:pt idx="427">
                  <c:v>0.35347499999999998</c:v>
                </c:pt>
                <c:pt idx="428">
                  <c:v>0.35429499999999997</c:v>
                </c:pt>
                <c:pt idx="429">
                  <c:v>0.35513499999999998</c:v>
                </c:pt>
                <c:pt idx="430">
                  <c:v>0.35594999999999999</c:v>
                </c:pt>
                <c:pt idx="431">
                  <c:v>0.35679500000000003</c:v>
                </c:pt>
                <c:pt idx="432">
                  <c:v>0.35764000000000001</c:v>
                </c:pt>
                <c:pt idx="433">
                  <c:v>0.358485</c:v>
                </c:pt>
                <c:pt idx="434">
                  <c:v>0.359315</c:v>
                </c:pt>
                <c:pt idx="435">
                  <c:v>0.36014499999999999</c:v>
                </c:pt>
                <c:pt idx="436">
                  <c:v>0.36097000000000001</c:v>
                </c:pt>
                <c:pt idx="437">
                  <c:v>0.36181000000000002</c:v>
                </c:pt>
                <c:pt idx="438">
                  <c:v>0.362645</c:v>
                </c:pt>
                <c:pt idx="439">
                  <c:v>0.36346500000000004</c:v>
                </c:pt>
                <c:pt idx="440">
                  <c:v>0.36432500000000001</c:v>
                </c:pt>
                <c:pt idx="441">
                  <c:v>0.36514000000000002</c:v>
                </c:pt>
                <c:pt idx="442">
                  <c:v>0.36596000000000001</c:v>
                </c:pt>
                <c:pt idx="443">
                  <c:v>0.36679</c:v>
                </c:pt>
                <c:pt idx="444">
                  <c:v>0.36764000000000002</c:v>
                </c:pt>
                <c:pt idx="445">
                  <c:v>0.36846000000000001</c:v>
                </c:pt>
                <c:pt idx="446">
                  <c:v>0.369315</c:v>
                </c:pt>
                <c:pt idx="447">
                  <c:v>0.370145</c:v>
                </c:pt>
                <c:pt idx="448">
                  <c:v>0.37098500000000001</c:v>
                </c:pt>
                <c:pt idx="449">
                  <c:v>0.37181000000000003</c:v>
                </c:pt>
                <c:pt idx="450">
                  <c:v>0.37263499999999999</c:v>
                </c:pt>
                <c:pt idx="451">
                  <c:v>0.37347000000000002</c:v>
                </c:pt>
                <c:pt idx="452">
                  <c:v>0.374305</c:v>
                </c:pt>
                <c:pt idx="453">
                  <c:v>0.375135</c:v>
                </c:pt>
                <c:pt idx="454">
                  <c:v>0.37597000000000003</c:v>
                </c:pt>
                <c:pt idx="455">
                  <c:v>0.37679499999999999</c:v>
                </c:pt>
                <c:pt idx="456">
                  <c:v>0.377635</c:v>
                </c:pt>
                <c:pt idx="457">
                  <c:v>0.37848500000000002</c:v>
                </c:pt>
                <c:pt idx="458">
                  <c:v>0.37931499999999996</c:v>
                </c:pt>
                <c:pt idx="459">
                  <c:v>0.38014999999999999</c:v>
                </c:pt>
                <c:pt idx="460">
                  <c:v>0.380965</c:v>
                </c:pt>
                <c:pt idx="461">
                  <c:v>0.38180500000000001</c:v>
                </c:pt>
                <c:pt idx="462">
                  <c:v>0.38262999999999997</c:v>
                </c:pt>
                <c:pt idx="463">
                  <c:v>0.38347999999999999</c:v>
                </c:pt>
                <c:pt idx="464">
                  <c:v>0.38429000000000002</c:v>
                </c:pt>
                <c:pt idx="465">
                  <c:v>0.385125</c:v>
                </c:pt>
                <c:pt idx="466">
                  <c:v>0.38597000000000004</c:v>
                </c:pt>
                <c:pt idx="467">
                  <c:v>0.38680500000000001</c:v>
                </c:pt>
                <c:pt idx="468">
                  <c:v>0.38763500000000001</c:v>
                </c:pt>
                <c:pt idx="469">
                  <c:v>0.38845999999999997</c:v>
                </c:pt>
                <c:pt idx="470">
                  <c:v>0.38929999999999998</c:v>
                </c:pt>
                <c:pt idx="471">
                  <c:v>0.39014500000000002</c:v>
                </c:pt>
                <c:pt idx="472">
                  <c:v>0.39096500000000001</c:v>
                </c:pt>
                <c:pt idx="473">
                  <c:v>0.39180999999999999</c:v>
                </c:pt>
                <c:pt idx="474">
                  <c:v>0.39264500000000002</c:v>
                </c:pt>
                <c:pt idx="475">
                  <c:v>0.39348</c:v>
                </c:pt>
                <c:pt idx="476">
                  <c:v>0.394285</c:v>
                </c:pt>
                <c:pt idx="477">
                  <c:v>0.39513500000000001</c:v>
                </c:pt>
                <c:pt idx="478">
                  <c:v>0.39598</c:v>
                </c:pt>
                <c:pt idx="479">
                  <c:v>0.396785</c:v>
                </c:pt>
                <c:pt idx="480">
                  <c:v>0.39765499999999998</c:v>
                </c:pt>
                <c:pt idx="481">
                  <c:v>0.39847500000000002</c:v>
                </c:pt>
                <c:pt idx="482">
                  <c:v>0.39930500000000002</c:v>
                </c:pt>
                <c:pt idx="483">
                  <c:v>0.40013500000000002</c:v>
                </c:pt>
                <c:pt idx="484">
                  <c:v>0.40095999999999998</c:v>
                </c:pt>
                <c:pt idx="485">
                  <c:v>0.40182000000000001</c:v>
                </c:pt>
                <c:pt idx="486">
                  <c:v>0.40264</c:v>
                </c:pt>
                <c:pt idx="487">
                  <c:v>0.40347</c:v>
                </c:pt>
                <c:pt idx="488">
                  <c:v>0.40431499999999998</c:v>
                </c:pt>
                <c:pt idx="489">
                  <c:v>0.40514</c:v>
                </c:pt>
                <c:pt idx="490">
                  <c:v>0.40598499999999998</c:v>
                </c:pt>
                <c:pt idx="491">
                  <c:v>0.40679499999999996</c:v>
                </c:pt>
                <c:pt idx="492">
                  <c:v>0.40763499999999997</c:v>
                </c:pt>
                <c:pt idx="493">
                  <c:v>0.40848000000000007</c:v>
                </c:pt>
                <c:pt idx="494">
                  <c:v>0.40929500000000002</c:v>
                </c:pt>
                <c:pt idx="495">
                  <c:v>0.41014</c:v>
                </c:pt>
                <c:pt idx="496">
                  <c:v>0.41096500000000002</c:v>
                </c:pt>
                <c:pt idx="497">
                  <c:v>0.41179500000000002</c:v>
                </c:pt>
                <c:pt idx="498">
                  <c:v>0.41261999999999999</c:v>
                </c:pt>
                <c:pt idx="499">
                  <c:v>0.41345999999999999</c:v>
                </c:pt>
                <c:pt idx="500">
                  <c:v>0.41429499999999997</c:v>
                </c:pt>
                <c:pt idx="501">
                  <c:v>0.41513999999999995</c:v>
                </c:pt>
                <c:pt idx="502">
                  <c:v>0.41597000000000001</c:v>
                </c:pt>
                <c:pt idx="503">
                  <c:v>0.41679000000000005</c:v>
                </c:pt>
                <c:pt idx="504">
                  <c:v>0.41764499999999999</c:v>
                </c:pt>
                <c:pt idx="505">
                  <c:v>0.41847000000000001</c:v>
                </c:pt>
                <c:pt idx="506">
                  <c:v>0.41929</c:v>
                </c:pt>
                <c:pt idx="507">
                  <c:v>0.42015000000000002</c:v>
                </c:pt>
                <c:pt idx="508">
                  <c:v>0.42097499999999999</c:v>
                </c:pt>
                <c:pt idx="509">
                  <c:v>0.42179500000000003</c:v>
                </c:pt>
                <c:pt idx="510">
                  <c:v>0.42261499999999996</c:v>
                </c:pt>
                <c:pt idx="511">
                  <c:v>0.42347499999999999</c:v>
                </c:pt>
                <c:pt idx="512">
                  <c:v>0.42431999999999997</c:v>
                </c:pt>
                <c:pt idx="513">
                  <c:v>0.42514000000000002</c:v>
                </c:pt>
                <c:pt idx="514">
                  <c:v>0.42596499999999998</c:v>
                </c:pt>
                <c:pt idx="515">
                  <c:v>0.42679999999999996</c:v>
                </c:pt>
                <c:pt idx="516">
                  <c:v>0.42762500000000003</c:v>
                </c:pt>
                <c:pt idx="517">
                  <c:v>0.42847000000000002</c:v>
                </c:pt>
                <c:pt idx="518">
                  <c:v>0.42930000000000001</c:v>
                </c:pt>
                <c:pt idx="519">
                  <c:v>0.43013500000000005</c:v>
                </c:pt>
                <c:pt idx="520">
                  <c:v>0.43098000000000003</c:v>
                </c:pt>
                <c:pt idx="521">
                  <c:v>0.43181999999999998</c:v>
                </c:pt>
                <c:pt idx="522">
                  <c:v>0.43265000000000003</c:v>
                </c:pt>
                <c:pt idx="523">
                  <c:v>0.43348500000000001</c:v>
                </c:pt>
                <c:pt idx="524">
                  <c:v>0.43429000000000001</c:v>
                </c:pt>
                <c:pt idx="525">
                  <c:v>0.43513999999999997</c:v>
                </c:pt>
                <c:pt idx="526">
                  <c:v>0.43598999999999999</c:v>
                </c:pt>
                <c:pt idx="527">
                  <c:v>0.43680000000000002</c:v>
                </c:pt>
                <c:pt idx="528">
                  <c:v>0.43763500000000005</c:v>
                </c:pt>
                <c:pt idx="529">
                  <c:v>0.43845999999999996</c:v>
                </c:pt>
                <c:pt idx="530">
                  <c:v>0.43930999999999998</c:v>
                </c:pt>
                <c:pt idx="531">
                  <c:v>0.44014499999999995</c:v>
                </c:pt>
                <c:pt idx="532">
                  <c:v>0.44096999999999997</c:v>
                </c:pt>
                <c:pt idx="533">
                  <c:v>0.44181999999999999</c:v>
                </c:pt>
                <c:pt idx="534">
                  <c:v>0.44264500000000001</c:v>
                </c:pt>
                <c:pt idx="535">
                  <c:v>0.44349499999999997</c:v>
                </c:pt>
                <c:pt idx="536">
                  <c:v>0.444295</c:v>
                </c:pt>
                <c:pt idx="537">
                  <c:v>0.44514500000000001</c:v>
                </c:pt>
                <c:pt idx="538">
                  <c:v>0.44598500000000002</c:v>
                </c:pt>
                <c:pt idx="539">
                  <c:v>0.446795</c:v>
                </c:pt>
                <c:pt idx="540">
                  <c:v>0.44764999999999999</c:v>
                </c:pt>
                <c:pt idx="541">
                  <c:v>0.44847000000000004</c:v>
                </c:pt>
                <c:pt idx="542">
                  <c:v>0.44930000000000003</c:v>
                </c:pt>
                <c:pt idx="543">
                  <c:v>0.45013500000000006</c:v>
                </c:pt>
                <c:pt idx="544">
                  <c:v>0.45096999999999998</c:v>
                </c:pt>
                <c:pt idx="545">
                  <c:v>0.45181500000000002</c:v>
                </c:pt>
                <c:pt idx="546">
                  <c:v>0.452625</c:v>
                </c:pt>
                <c:pt idx="547">
                  <c:v>0.45346999999999998</c:v>
                </c:pt>
                <c:pt idx="548">
                  <c:v>0.45430000000000004</c:v>
                </c:pt>
                <c:pt idx="549">
                  <c:v>0.45513500000000001</c:v>
                </c:pt>
                <c:pt idx="550">
                  <c:v>0.45597500000000002</c:v>
                </c:pt>
                <c:pt idx="551">
                  <c:v>0.45678999999999997</c:v>
                </c:pt>
                <c:pt idx="552">
                  <c:v>0.45763999999999994</c:v>
                </c:pt>
                <c:pt idx="553">
                  <c:v>0.45848500000000003</c:v>
                </c:pt>
                <c:pt idx="554">
                  <c:v>0.45929999999999999</c:v>
                </c:pt>
                <c:pt idx="555">
                  <c:v>0.46012500000000001</c:v>
                </c:pt>
                <c:pt idx="556">
                  <c:v>0.46097500000000002</c:v>
                </c:pt>
                <c:pt idx="557">
                  <c:v>0.46179500000000007</c:v>
                </c:pt>
                <c:pt idx="558">
                  <c:v>0.46263500000000002</c:v>
                </c:pt>
                <c:pt idx="559">
                  <c:v>0.46348</c:v>
                </c:pt>
                <c:pt idx="560">
                  <c:v>0.46430499999999997</c:v>
                </c:pt>
                <c:pt idx="561">
                  <c:v>0.46515500000000004</c:v>
                </c:pt>
                <c:pt idx="562">
                  <c:v>0.46597499999999997</c:v>
                </c:pt>
                <c:pt idx="563">
                  <c:v>0.46681499999999998</c:v>
                </c:pt>
                <c:pt idx="564">
                  <c:v>0.46765000000000001</c:v>
                </c:pt>
                <c:pt idx="565">
                  <c:v>0.46848000000000001</c:v>
                </c:pt>
                <c:pt idx="566">
                  <c:v>0.46932499999999999</c:v>
                </c:pt>
                <c:pt idx="567">
                  <c:v>0.47012999999999999</c:v>
                </c:pt>
                <c:pt idx="568">
                  <c:v>0.47098500000000004</c:v>
                </c:pt>
                <c:pt idx="569">
                  <c:v>0.4718</c:v>
                </c:pt>
                <c:pt idx="570">
                  <c:v>0.47262999999999999</c:v>
                </c:pt>
                <c:pt idx="571">
                  <c:v>0.47347499999999998</c:v>
                </c:pt>
                <c:pt idx="572">
                  <c:v>0.47430500000000003</c:v>
                </c:pt>
                <c:pt idx="573">
                  <c:v>0.47513500000000003</c:v>
                </c:pt>
                <c:pt idx="574">
                  <c:v>0.47570499999999993</c:v>
                </c:pt>
                <c:pt idx="575">
                  <c:v>0.47587499999999999</c:v>
                </c:pt>
                <c:pt idx="576">
                  <c:v>0.47598000000000001</c:v>
                </c:pt>
                <c:pt idx="577">
                  <c:v>0.47614000000000001</c:v>
                </c:pt>
                <c:pt idx="578">
                  <c:v>0.47625000000000001</c:v>
                </c:pt>
              </c:numCache>
            </c:numRef>
          </c:xVal>
          <c:yVal>
            <c:numRef>
              <c:f>'Blue Subtractive'!$G$2:$G$580</c:f>
              <c:numCache>
                <c:formatCode>General</c:formatCode>
                <c:ptCount val="579"/>
                <c:pt idx="0">
                  <c:v>7.152514515922718E-4</c:v>
                </c:pt>
                <c:pt idx="1">
                  <c:v>4.2118092620904921E-2</c:v>
                </c:pt>
                <c:pt idx="2">
                  <c:v>8.3337011988379547E-2</c:v>
                </c:pt>
                <c:pt idx="3">
                  <c:v>0.1243617916761363</c:v>
                </c:pt>
                <c:pt idx="4">
                  <c:v>0.16566245406665003</c:v>
                </c:pt>
                <c:pt idx="5">
                  <c:v>0.20697333433504367</c:v>
                </c:pt>
                <c:pt idx="6">
                  <c:v>0.24804920341219985</c:v>
                </c:pt>
                <c:pt idx="7">
                  <c:v>0.28906376522207672</c:v>
                </c:pt>
                <c:pt idx="8">
                  <c:v>0.33026224883379157</c:v>
                </c:pt>
                <c:pt idx="9">
                  <c:v>0.37133811791094773</c:v>
                </c:pt>
                <c:pt idx="10">
                  <c:v>0.41230159033142511</c:v>
                </c:pt>
                <c:pt idx="11">
                  <c:v>0.45002599546397754</c:v>
                </c:pt>
                <c:pt idx="12">
                  <c:v>0.48476678025560216</c:v>
                </c:pt>
                <c:pt idx="13">
                  <c:v>0.51587000052198606</c:v>
                </c:pt>
                <c:pt idx="14">
                  <c:v>0.53937111964573214</c:v>
                </c:pt>
                <c:pt idx="15">
                  <c:v>0.56117607104141654</c:v>
                </c:pt>
                <c:pt idx="16">
                  <c:v>0.57922084337730162</c:v>
                </c:pt>
                <c:pt idx="17">
                  <c:v>0.59428199537225879</c:v>
                </c:pt>
                <c:pt idx="18">
                  <c:v>0.60809656626586961</c:v>
                </c:pt>
                <c:pt idx="19">
                  <c:v>0.61761962844992668</c:v>
                </c:pt>
                <c:pt idx="20">
                  <c:v>0.6279396851086152</c:v>
                </c:pt>
                <c:pt idx="21">
                  <c:v>0.63372300398863268</c:v>
                </c:pt>
                <c:pt idx="22">
                  <c:v>0.63949610499077036</c:v>
                </c:pt>
                <c:pt idx="23">
                  <c:v>0.64303149073721211</c:v>
                </c:pt>
                <c:pt idx="24">
                  <c:v>0.64522833448138839</c:v>
                </c:pt>
                <c:pt idx="25">
                  <c:v>0.64695515584308971</c:v>
                </c:pt>
                <c:pt idx="26">
                  <c:v>0.6472821279352462</c:v>
                </c:pt>
                <c:pt idx="27">
                  <c:v>0.64887611688450897</c:v>
                </c:pt>
                <c:pt idx="28">
                  <c:v>0.64972420074853976</c:v>
                </c:pt>
                <c:pt idx="29">
                  <c:v>0.6510320891171657</c:v>
                </c:pt>
                <c:pt idx="30">
                  <c:v>0.6515429830111602</c:v>
                </c:pt>
                <c:pt idx="31">
                  <c:v>0.65404636309173303</c:v>
                </c:pt>
                <c:pt idx="32">
                  <c:v>0.65424050277145096</c:v>
                </c:pt>
                <c:pt idx="33">
                  <c:v>0.65567100567463554</c:v>
                </c:pt>
                <c:pt idx="34">
                  <c:v>0.65688693314234237</c:v>
                </c:pt>
                <c:pt idx="35">
                  <c:v>0.65755109520453525</c:v>
                </c:pt>
                <c:pt idx="36">
                  <c:v>0.65918595566531757</c:v>
                </c:pt>
                <c:pt idx="37">
                  <c:v>0.66056536917910269</c:v>
                </c:pt>
                <c:pt idx="38">
                  <c:v>0.66115800609613629</c:v>
                </c:pt>
                <c:pt idx="39">
                  <c:v>0.66298700623663653</c:v>
                </c:pt>
                <c:pt idx="40">
                  <c:v>0.6633855034739522</c:v>
                </c:pt>
                <c:pt idx="41">
                  <c:v>0.66452990579649984</c:v>
                </c:pt>
                <c:pt idx="42">
                  <c:v>0.66529624663749154</c:v>
                </c:pt>
                <c:pt idx="43">
                  <c:v>0.66664500651763703</c:v>
                </c:pt>
                <c:pt idx="44">
                  <c:v>0.66820834183326006</c:v>
                </c:pt>
                <c:pt idx="45">
                  <c:v>0.66857618543693609</c:v>
                </c:pt>
                <c:pt idx="46">
                  <c:v>0.66955710171340554</c:v>
                </c:pt>
                <c:pt idx="47">
                  <c:v>0.67080368281475211</c:v>
                </c:pt>
                <c:pt idx="48">
                  <c:v>0.67246919690917406</c:v>
                </c:pt>
                <c:pt idx="49">
                  <c:v>0.67348076681928304</c:v>
                </c:pt>
                <c:pt idx="50">
                  <c:v>0.67445146521787258</c:v>
                </c:pt>
                <c:pt idx="51">
                  <c:v>0.67460473338607096</c:v>
                </c:pt>
                <c:pt idx="52">
                  <c:v>0.67617828657957402</c:v>
                </c:pt>
                <c:pt idx="53">
                  <c:v>0.67765987887215795</c:v>
                </c:pt>
                <c:pt idx="54">
                  <c:v>0.67790510794127534</c:v>
                </c:pt>
                <c:pt idx="55">
                  <c:v>0.679233432065661</c:v>
                </c:pt>
                <c:pt idx="56">
                  <c:v>0.68050044892276729</c:v>
                </c:pt>
                <c:pt idx="57">
                  <c:v>0.6809398176716025</c:v>
                </c:pt>
                <c:pt idx="58">
                  <c:v>0.68237032057478708</c:v>
                </c:pt>
                <c:pt idx="59">
                  <c:v>0.68319796868305815</c:v>
                </c:pt>
                <c:pt idx="60">
                  <c:v>0.68409714193648841</c:v>
                </c:pt>
                <c:pt idx="61">
                  <c:v>0.68523132638115614</c:v>
                </c:pt>
                <c:pt idx="62">
                  <c:v>0.68612028175670658</c:v>
                </c:pt>
                <c:pt idx="63">
                  <c:v>0.68721359468985477</c:v>
                </c:pt>
                <c:pt idx="64">
                  <c:v>0.68867475122667887</c:v>
                </c:pt>
                <c:pt idx="65">
                  <c:v>0.68888932666215663</c:v>
                </c:pt>
                <c:pt idx="66">
                  <c:v>0.6897169747704277</c:v>
                </c:pt>
                <c:pt idx="67">
                  <c:v>0.69049353348929932</c:v>
                </c:pt>
                <c:pt idx="68">
                  <c:v>0.69160728217820733</c:v>
                </c:pt>
                <c:pt idx="69">
                  <c:v>0.69254732694315713</c:v>
                </c:pt>
                <c:pt idx="70">
                  <c:v>0.69285386327955378</c:v>
                </c:pt>
                <c:pt idx="71">
                  <c:v>0.69439676283941709</c:v>
                </c:pt>
                <c:pt idx="72">
                  <c:v>0.69575574059744238</c:v>
                </c:pt>
                <c:pt idx="73">
                  <c:v>0.69623598085779725</c:v>
                </c:pt>
                <c:pt idx="74">
                  <c:v>0.69692057867574986</c:v>
                </c:pt>
                <c:pt idx="75">
                  <c:v>0.69882110396140928</c:v>
                </c:pt>
                <c:pt idx="76">
                  <c:v>0.69898459000748758</c:v>
                </c:pt>
                <c:pt idx="77">
                  <c:v>0.69998594203971676</c:v>
                </c:pt>
                <c:pt idx="78">
                  <c:v>0.69942395875632279</c:v>
                </c:pt>
                <c:pt idx="79">
                  <c:v>0.70088511529314701</c:v>
                </c:pt>
                <c:pt idx="80">
                  <c:v>0.70274476906728689</c:v>
                </c:pt>
                <c:pt idx="81">
                  <c:v>0.70320457357188204</c:v>
                </c:pt>
                <c:pt idx="82">
                  <c:v>0.70465551223082634</c:v>
                </c:pt>
                <c:pt idx="83">
                  <c:v>0.7051357524911811</c:v>
                </c:pt>
                <c:pt idx="84">
                  <c:v>0.70606557937825098</c:v>
                </c:pt>
                <c:pt idx="85">
                  <c:v>0.70664799841740478</c:v>
                </c:pt>
                <c:pt idx="86">
                  <c:v>0.70807850132058936</c:v>
                </c:pt>
                <c:pt idx="87">
                  <c:v>0.70785370800723169</c:v>
                </c:pt>
                <c:pt idx="88">
                  <c:v>0.70907985335281853</c:v>
                </c:pt>
                <c:pt idx="89">
                  <c:v>0.70945791483437437</c:v>
                </c:pt>
                <c:pt idx="90">
                  <c:v>0.71037752384356445</c:v>
                </c:pt>
                <c:pt idx="91">
                  <c:v>0.71174671947946966</c:v>
                </c:pt>
                <c:pt idx="92">
                  <c:v>0.71217587035042507</c:v>
                </c:pt>
                <c:pt idx="93">
                  <c:v>0.71339179781813189</c:v>
                </c:pt>
                <c:pt idx="94">
                  <c:v>0.71298308270293631</c:v>
                </c:pt>
                <c:pt idx="95">
                  <c:v>0.71470990406463764</c:v>
                </c:pt>
                <c:pt idx="96">
                  <c:v>0.71419901017064313</c:v>
                </c:pt>
                <c:pt idx="97">
                  <c:v>0.71590539577658474</c:v>
                </c:pt>
                <c:pt idx="98">
                  <c:v>0.71666151873969652</c:v>
                </c:pt>
                <c:pt idx="99">
                  <c:v>0.71779570318436425</c:v>
                </c:pt>
                <c:pt idx="100">
                  <c:v>0.71793875347468272</c:v>
                </c:pt>
                <c:pt idx="101">
                  <c:v>0.71860291553687561</c:v>
                </c:pt>
                <c:pt idx="102">
                  <c:v>0.72042169779949594</c:v>
                </c:pt>
                <c:pt idx="103">
                  <c:v>0.72103477047228937</c:v>
                </c:pt>
                <c:pt idx="104">
                  <c:v>0.72153544648840384</c:v>
                </c:pt>
                <c:pt idx="105">
                  <c:v>0.72178067555752123</c:v>
                </c:pt>
                <c:pt idx="106">
                  <c:v>0.72347684328558293</c:v>
                </c:pt>
                <c:pt idx="107">
                  <c:v>0.72352793267498239</c:v>
                </c:pt>
                <c:pt idx="108">
                  <c:v>0.72412056959201598</c:v>
                </c:pt>
                <c:pt idx="109">
                  <c:v>0.72485625679936805</c:v>
                </c:pt>
                <c:pt idx="110">
                  <c:v>0.72535693281548264</c:v>
                </c:pt>
                <c:pt idx="111">
                  <c:v>0.72594956973251623</c:v>
                </c:pt>
                <c:pt idx="112">
                  <c:v>0.72714506144446323</c:v>
                </c:pt>
                <c:pt idx="113">
                  <c:v>0.72777856987301648</c:v>
                </c:pt>
                <c:pt idx="114">
                  <c:v>0.72881057553888529</c:v>
                </c:pt>
                <c:pt idx="115">
                  <c:v>0.7293316873107597</c:v>
                </c:pt>
                <c:pt idx="116">
                  <c:v>0.72901493309648302</c:v>
                </c:pt>
                <c:pt idx="117">
                  <c:v>0.73014911754115086</c:v>
                </c:pt>
                <c:pt idx="118">
                  <c:v>0.7315489668106957</c:v>
                </c:pt>
                <c:pt idx="119">
                  <c:v>0.73261162611020425</c:v>
                </c:pt>
                <c:pt idx="120">
                  <c:v>0.73258097247656451</c:v>
                </c:pt>
                <c:pt idx="121">
                  <c:v>0.73221312887288859</c:v>
                </c:pt>
                <c:pt idx="122">
                  <c:v>0.73344949209635513</c:v>
                </c:pt>
                <c:pt idx="123">
                  <c:v>0.73404212901338883</c:v>
                </c:pt>
                <c:pt idx="124">
                  <c:v>0.73523762072533583</c:v>
                </c:pt>
                <c:pt idx="125">
                  <c:v>0.73557481069537223</c:v>
                </c:pt>
                <c:pt idx="126">
                  <c:v>0.73634115153636392</c:v>
                </c:pt>
                <c:pt idx="127">
                  <c:v>0.7368316096745986</c:v>
                </c:pt>
                <c:pt idx="128">
                  <c:v>0.73756729688195066</c:v>
                </c:pt>
                <c:pt idx="129">
                  <c:v>0.73766947566074959</c:v>
                </c:pt>
                <c:pt idx="130">
                  <c:v>0.7386299561814591</c:v>
                </c:pt>
                <c:pt idx="131">
                  <c:v>0.73948825792336992</c:v>
                </c:pt>
                <c:pt idx="132">
                  <c:v>0.73933498975517153</c:v>
                </c:pt>
                <c:pt idx="133">
                  <c:v>0.74121507928507124</c:v>
                </c:pt>
                <c:pt idx="134">
                  <c:v>0.74108224687263269</c:v>
                </c:pt>
                <c:pt idx="135">
                  <c:v>0.74138878320902935</c:v>
                </c:pt>
                <c:pt idx="136">
                  <c:v>0.74162379440026682</c:v>
                </c:pt>
                <c:pt idx="137">
                  <c:v>0.74331996212832852</c:v>
                </c:pt>
                <c:pt idx="138">
                  <c:v>0.74388194541172237</c:v>
                </c:pt>
                <c:pt idx="139">
                  <c:v>0.74409652084720013</c:v>
                </c:pt>
                <c:pt idx="140">
                  <c:v>0.74491395107759129</c:v>
                </c:pt>
                <c:pt idx="141">
                  <c:v>0.74609922491165848</c:v>
                </c:pt>
                <c:pt idx="142">
                  <c:v>0.74564963828494335</c:v>
                </c:pt>
                <c:pt idx="143">
                  <c:v>0.74598682825497964</c:v>
                </c:pt>
                <c:pt idx="144">
                  <c:v>0.74687578363053009</c:v>
                </c:pt>
                <c:pt idx="145">
                  <c:v>0.74755016357060278</c:v>
                </c:pt>
                <c:pt idx="146">
                  <c:v>0.74878652679406943</c:v>
                </c:pt>
                <c:pt idx="147">
                  <c:v>0.74852086196919232</c:v>
                </c:pt>
                <c:pt idx="148">
                  <c:v>0.74934851007746339</c:v>
                </c:pt>
                <c:pt idx="149">
                  <c:v>0.74931785644382376</c:v>
                </c:pt>
                <c:pt idx="150">
                  <c:v>0.75006376152905563</c:v>
                </c:pt>
                <c:pt idx="151">
                  <c:v>0.7503702978654524</c:v>
                </c:pt>
                <c:pt idx="152">
                  <c:v>0.75192341530319562</c:v>
                </c:pt>
                <c:pt idx="153">
                  <c:v>0.75126947111888265</c:v>
                </c:pt>
                <c:pt idx="154">
                  <c:v>0.75248539858658947</c:v>
                </c:pt>
                <c:pt idx="155">
                  <c:v>0.75210733710503352</c:v>
                </c:pt>
                <c:pt idx="156">
                  <c:v>0.75280215280086604</c:v>
                </c:pt>
                <c:pt idx="157">
                  <c:v>0.7547231138422853</c:v>
                </c:pt>
                <c:pt idx="158">
                  <c:v>0.754559627796207</c:v>
                </c:pt>
                <c:pt idx="159">
                  <c:v>0.75539749378235799</c:v>
                </c:pt>
                <c:pt idx="160">
                  <c:v>0.75570403011875475</c:v>
                </c:pt>
                <c:pt idx="161">
                  <c:v>0.75618427037910951</c:v>
                </c:pt>
                <c:pt idx="162">
                  <c:v>0.75612296311183025</c:v>
                </c:pt>
                <c:pt idx="163">
                  <c:v>0.75595947706575195</c:v>
                </c:pt>
                <c:pt idx="164">
                  <c:v>0.75699148273162076</c:v>
                </c:pt>
                <c:pt idx="165">
                  <c:v>0.75725714755649798</c:v>
                </c:pt>
                <c:pt idx="166">
                  <c:v>0.75859568955876344</c:v>
                </c:pt>
                <c:pt idx="167">
                  <c:v>0.75863656107028299</c:v>
                </c:pt>
                <c:pt idx="168">
                  <c:v>0.75942333766703451</c:v>
                </c:pt>
                <c:pt idx="169">
                  <c:v>0.76015902487438658</c:v>
                </c:pt>
                <c:pt idx="170">
                  <c:v>0.76047577908866315</c:v>
                </c:pt>
                <c:pt idx="171">
                  <c:v>0.76140560597573304</c:v>
                </c:pt>
                <c:pt idx="172">
                  <c:v>0.7610275444941772</c:v>
                </c:pt>
                <c:pt idx="173">
                  <c:v>0.76152822051029179</c:v>
                </c:pt>
                <c:pt idx="174">
                  <c:v>0.76235586861856286</c:v>
                </c:pt>
                <c:pt idx="175">
                  <c:v>0.76156909202181133</c:v>
                </c:pt>
                <c:pt idx="176">
                  <c:v>0.76355136033050985</c:v>
                </c:pt>
                <c:pt idx="177">
                  <c:v>0.76374550001022778</c:v>
                </c:pt>
                <c:pt idx="178">
                  <c:v>0.76366375698718869</c:v>
                </c:pt>
                <c:pt idx="179">
                  <c:v>0.76445053358394011</c:v>
                </c:pt>
                <c:pt idx="180">
                  <c:v>0.76543144986040967</c:v>
                </c:pt>
                <c:pt idx="181">
                  <c:v>0.7651146956461331</c:v>
                </c:pt>
                <c:pt idx="182">
                  <c:v>0.76543144986040967</c:v>
                </c:pt>
                <c:pt idx="183">
                  <c:v>0.7658912543650046</c:v>
                </c:pt>
                <c:pt idx="184">
                  <c:v>0.76654519854931757</c:v>
                </c:pt>
                <c:pt idx="185">
                  <c:v>0.76740350029122828</c:v>
                </c:pt>
                <c:pt idx="186">
                  <c:v>0.76661672369447675</c:v>
                </c:pt>
                <c:pt idx="187">
                  <c:v>0.76798591933038196</c:v>
                </c:pt>
                <c:pt idx="188">
                  <c:v>0.76866029927045476</c:v>
                </c:pt>
                <c:pt idx="189">
                  <c:v>0.76820049476585972</c:v>
                </c:pt>
                <c:pt idx="190">
                  <c:v>0.76887487470593241</c:v>
                </c:pt>
                <c:pt idx="191">
                  <c:v>0.76919162892020898</c:v>
                </c:pt>
                <c:pt idx="192">
                  <c:v>0.77014189156303869</c:v>
                </c:pt>
                <c:pt idx="193">
                  <c:v>0.77009080217363923</c:v>
                </c:pt>
                <c:pt idx="194">
                  <c:v>0.77080605362523158</c:v>
                </c:pt>
                <c:pt idx="195">
                  <c:v>0.77198110958141886</c:v>
                </c:pt>
                <c:pt idx="196">
                  <c:v>0.77184827716898019</c:v>
                </c:pt>
                <c:pt idx="197">
                  <c:v>0.77164391961138246</c:v>
                </c:pt>
                <c:pt idx="198">
                  <c:v>0.77224677440629597</c:v>
                </c:pt>
                <c:pt idx="199">
                  <c:v>0.77290071859060883</c:v>
                </c:pt>
                <c:pt idx="200">
                  <c:v>0.77335030521732406</c:v>
                </c:pt>
                <c:pt idx="201">
                  <c:v>0.77331965158368432</c:v>
                </c:pt>
                <c:pt idx="202">
                  <c:v>0.77309485827032676</c:v>
                </c:pt>
                <c:pt idx="203">
                  <c:v>0.77438231088319298</c:v>
                </c:pt>
                <c:pt idx="204">
                  <c:v>0.7747501544868689</c:v>
                </c:pt>
                <c:pt idx="205">
                  <c:v>0.77581281378637745</c:v>
                </c:pt>
                <c:pt idx="206">
                  <c:v>0.77550627744998069</c:v>
                </c:pt>
                <c:pt idx="207">
                  <c:v>0.77545518806058134</c:v>
                </c:pt>
                <c:pt idx="208">
                  <c:v>0.77522017686934386</c:v>
                </c:pt>
                <c:pt idx="209">
                  <c:v>0.77625218253521278</c:v>
                </c:pt>
                <c:pt idx="210">
                  <c:v>0.77641566858129096</c:v>
                </c:pt>
                <c:pt idx="211">
                  <c:v>0.77774399270567662</c:v>
                </c:pt>
                <c:pt idx="212">
                  <c:v>0.77767246756051733</c:v>
                </c:pt>
                <c:pt idx="213">
                  <c:v>0.77814248994299229</c:v>
                </c:pt>
                <c:pt idx="214">
                  <c:v>0.77879643412730526</c:v>
                </c:pt>
                <c:pt idx="215">
                  <c:v>0.7779892217747939</c:v>
                </c:pt>
                <c:pt idx="216">
                  <c:v>0.77899057380702308</c:v>
                </c:pt>
                <c:pt idx="217">
                  <c:v>0.77914384197522146</c:v>
                </c:pt>
                <c:pt idx="218">
                  <c:v>0.78007366886229146</c:v>
                </c:pt>
                <c:pt idx="219">
                  <c:v>0.77961386435769642</c:v>
                </c:pt>
                <c:pt idx="220">
                  <c:v>0.78010432249593098</c:v>
                </c:pt>
                <c:pt idx="221">
                  <c:v>0.78025759066412936</c:v>
                </c:pt>
                <c:pt idx="222">
                  <c:v>0.78193332263643123</c:v>
                </c:pt>
                <c:pt idx="223">
                  <c:v>0.78121807118483899</c:v>
                </c:pt>
                <c:pt idx="224">
                  <c:v>0.7811363281617999</c:v>
                </c:pt>
                <c:pt idx="225">
                  <c:v>0.7825055237977051</c:v>
                </c:pt>
                <c:pt idx="226">
                  <c:v>0.78259748469862411</c:v>
                </c:pt>
                <c:pt idx="227">
                  <c:v>0.78247487016406547</c:v>
                </c:pt>
                <c:pt idx="228">
                  <c:v>0.78214789807190899</c:v>
                </c:pt>
                <c:pt idx="229">
                  <c:v>0.78311859647049853</c:v>
                </c:pt>
                <c:pt idx="230">
                  <c:v>0.78333317190597618</c:v>
                </c:pt>
                <c:pt idx="231">
                  <c:v>0.78450822786216357</c:v>
                </c:pt>
                <c:pt idx="232">
                  <c:v>0.78417103789212717</c:v>
                </c:pt>
                <c:pt idx="233">
                  <c:v>0.78475345693128085</c:v>
                </c:pt>
                <c:pt idx="234">
                  <c:v>0.78518260780223625</c:v>
                </c:pt>
                <c:pt idx="235">
                  <c:v>0.78429365242668581</c:v>
                </c:pt>
                <c:pt idx="236">
                  <c:v>0.78566284806259101</c:v>
                </c:pt>
                <c:pt idx="237">
                  <c:v>0.78635766375842353</c:v>
                </c:pt>
                <c:pt idx="238">
                  <c:v>0.78561175867319155</c:v>
                </c:pt>
                <c:pt idx="239">
                  <c:v>0.78602047378838713</c:v>
                </c:pt>
                <c:pt idx="240">
                  <c:v>0.78603069166626705</c:v>
                </c:pt>
                <c:pt idx="241">
                  <c:v>0.78634744588054362</c:v>
                </c:pt>
                <c:pt idx="242">
                  <c:v>0.78747141244733154</c:v>
                </c:pt>
                <c:pt idx="243">
                  <c:v>0.78685833977453812</c:v>
                </c:pt>
                <c:pt idx="244">
                  <c:v>0.78843189296804106</c:v>
                </c:pt>
                <c:pt idx="245">
                  <c:v>0.78857494325835953</c:v>
                </c:pt>
                <c:pt idx="246">
                  <c:v>0.78808448512012486</c:v>
                </c:pt>
                <c:pt idx="247">
                  <c:v>0.78770642363856891</c:v>
                </c:pt>
                <c:pt idx="248">
                  <c:v>0.78896322261779539</c:v>
                </c:pt>
                <c:pt idx="249">
                  <c:v>0.78950477014542952</c:v>
                </c:pt>
                <c:pt idx="250">
                  <c:v>0.78925954107631213</c:v>
                </c:pt>
                <c:pt idx="251">
                  <c:v>0.78934128409935134</c:v>
                </c:pt>
                <c:pt idx="252">
                  <c:v>0.79003609979518374</c:v>
                </c:pt>
                <c:pt idx="253">
                  <c:v>0.7903426361315804</c:v>
                </c:pt>
                <c:pt idx="254">
                  <c:v>0.78994413889426474</c:v>
                </c:pt>
                <c:pt idx="255">
                  <c:v>0.78986239587122564</c:v>
                </c:pt>
                <c:pt idx="256">
                  <c:v>0.79093527304861411</c:v>
                </c:pt>
                <c:pt idx="257">
                  <c:v>0.79146660269836833</c:v>
                </c:pt>
                <c:pt idx="258">
                  <c:v>0.79141551330896887</c:v>
                </c:pt>
                <c:pt idx="259">
                  <c:v>0.79142573118684867</c:v>
                </c:pt>
                <c:pt idx="260">
                  <c:v>0.7919468429587232</c:v>
                </c:pt>
                <c:pt idx="261">
                  <c:v>0.79196727871448291</c:v>
                </c:pt>
                <c:pt idx="262">
                  <c:v>0.79206945749328184</c:v>
                </c:pt>
                <c:pt idx="263">
                  <c:v>0.79285623409003325</c:v>
                </c:pt>
                <c:pt idx="264">
                  <c:v>0.79384736824438251</c:v>
                </c:pt>
                <c:pt idx="265">
                  <c:v>0.79300950225823164</c:v>
                </c:pt>
                <c:pt idx="266">
                  <c:v>0.79357148554162549</c:v>
                </c:pt>
                <c:pt idx="267">
                  <c:v>0.79330582071674838</c:v>
                </c:pt>
                <c:pt idx="268">
                  <c:v>0.79347952464070659</c:v>
                </c:pt>
                <c:pt idx="269">
                  <c:v>0.79402107216834072</c:v>
                </c:pt>
                <c:pt idx="270">
                  <c:v>0.79464436271901395</c:v>
                </c:pt>
                <c:pt idx="271">
                  <c:v>0.79516547449088826</c:v>
                </c:pt>
                <c:pt idx="272">
                  <c:v>0.79538004992636602</c:v>
                </c:pt>
                <c:pt idx="273">
                  <c:v>0.79440935152777647</c:v>
                </c:pt>
                <c:pt idx="274">
                  <c:v>0.7946750163526537</c:v>
                </c:pt>
                <c:pt idx="275">
                  <c:v>0.79616682652311754</c:v>
                </c:pt>
                <c:pt idx="276">
                  <c:v>0.79601355835491916</c:v>
                </c:pt>
                <c:pt idx="277">
                  <c:v>0.7958807259424806</c:v>
                </c:pt>
                <c:pt idx="278">
                  <c:v>0.79599312259915933</c:v>
                </c:pt>
                <c:pt idx="279">
                  <c:v>0.79764841881570148</c:v>
                </c:pt>
                <c:pt idx="280">
                  <c:v>0.79619748015675718</c:v>
                </c:pt>
                <c:pt idx="281">
                  <c:v>0.79616682652311754</c:v>
                </c:pt>
                <c:pt idx="282">
                  <c:v>0.79730101096778527</c:v>
                </c:pt>
                <c:pt idx="283">
                  <c:v>0.79788343000693895</c:v>
                </c:pt>
                <c:pt idx="284">
                  <c:v>0.79838410602305354</c:v>
                </c:pt>
                <c:pt idx="285">
                  <c:v>0.79756667579266238</c:v>
                </c:pt>
                <c:pt idx="286">
                  <c:v>0.79834323451153399</c:v>
                </c:pt>
                <c:pt idx="287">
                  <c:v>0.79769950820510094</c:v>
                </c:pt>
                <c:pt idx="288">
                  <c:v>0.79854759206913173</c:v>
                </c:pt>
                <c:pt idx="289">
                  <c:v>0.7974951506475032</c:v>
                </c:pt>
                <c:pt idx="290">
                  <c:v>0.79933436866588325</c:v>
                </c:pt>
                <c:pt idx="291">
                  <c:v>0.79974308378107883</c:v>
                </c:pt>
                <c:pt idx="292">
                  <c:v>0.79892565355068768</c:v>
                </c:pt>
                <c:pt idx="293">
                  <c:v>0.79931393291012354</c:v>
                </c:pt>
                <c:pt idx="294">
                  <c:v>0.79946720107832192</c:v>
                </c:pt>
                <c:pt idx="295">
                  <c:v>0.79956937985712073</c:v>
                </c:pt>
                <c:pt idx="296">
                  <c:v>0.79909935747464578</c:v>
                </c:pt>
                <c:pt idx="297">
                  <c:v>0.80028463130871308</c:v>
                </c:pt>
                <c:pt idx="298">
                  <c:v>0.80052986037783036</c:v>
                </c:pt>
                <c:pt idx="299">
                  <c:v>0.8009896648824254</c:v>
                </c:pt>
                <c:pt idx="300">
                  <c:v>0.79992700558291696</c:v>
                </c:pt>
                <c:pt idx="301">
                  <c:v>0.80108162578334441</c:v>
                </c:pt>
                <c:pt idx="302">
                  <c:v>0.80166404482249809</c:v>
                </c:pt>
                <c:pt idx="303">
                  <c:v>0.801674262700378</c:v>
                </c:pt>
                <c:pt idx="304">
                  <c:v>0.80101010063818512</c:v>
                </c:pt>
                <c:pt idx="305">
                  <c:v>0.80126554758518242</c:v>
                </c:pt>
                <c:pt idx="306">
                  <c:v>0.80153121241005953</c:v>
                </c:pt>
                <c:pt idx="307">
                  <c:v>0.80134729060822152</c:v>
                </c:pt>
                <c:pt idx="308">
                  <c:v>0.80159251967733891</c:v>
                </c:pt>
                <c:pt idx="309">
                  <c:v>0.80297193319112403</c:v>
                </c:pt>
                <c:pt idx="310">
                  <c:v>0.80320694438236151</c:v>
                </c:pt>
                <c:pt idx="311">
                  <c:v>0.80254278232016862</c:v>
                </c:pt>
                <c:pt idx="312">
                  <c:v>0.80282888290080556</c:v>
                </c:pt>
                <c:pt idx="313">
                  <c:v>0.80273692199988655</c:v>
                </c:pt>
                <c:pt idx="314">
                  <c:v>0.80311498348144239</c:v>
                </c:pt>
                <c:pt idx="315">
                  <c:v>0.80281866502292565</c:v>
                </c:pt>
                <c:pt idx="316">
                  <c:v>0.80408568188003193</c:v>
                </c:pt>
                <c:pt idx="317">
                  <c:v>0.8042287321703504</c:v>
                </c:pt>
                <c:pt idx="318">
                  <c:v>0.80410611763579176</c:v>
                </c:pt>
                <c:pt idx="319">
                  <c:v>0.80329890528328041</c:v>
                </c:pt>
                <c:pt idx="320">
                  <c:v>0.80380979917727491</c:v>
                </c:pt>
                <c:pt idx="321">
                  <c:v>0.80448417911734771</c:v>
                </c:pt>
                <c:pt idx="322">
                  <c:v>0.80443308972794814</c:v>
                </c:pt>
                <c:pt idx="323">
                  <c:v>0.80359522374179726</c:v>
                </c:pt>
                <c:pt idx="324">
                  <c:v>0.80541400600441759</c:v>
                </c:pt>
                <c:pt idx="325">
                  <c:v>0.80526073783621921</c:v>
                </c:pt>
                <c:pt idx="326">
                  <c:v>0.80446374336158788</c:v>
                </c:pt>
                <c:pt idx="327">
                  <c:v>0.80465788304130581</c:v>
                </c:pt>
                <c:pt idx="328">
                  <c:v>0.80481115120950408</c:v>
                </c:pt>
                <c:pt idx="329">
                  <c:v>0.80642557591452668</c:v>
                </c:pt>
                <c:pt idx="330">
                  <c:v>0.80585337475325292</c:v>
                </c:pt>
                <c:pt idx="331">
                  <c:v>0.80582272111961317</c:v>
                </c:pt>
                <c:pt idx="332">
                  <c:v>0.80537313449289805</c:v>
                </c:pt>
                <c:pt idx="333">
                  <c:v>0.80597598928781156</c:v>
                </c:pt>
                <c:pt idx="334">
                  <c:v>0.80530160934773887</c:v>
                </c:pt>
                <c:pt idx="335">
                  <c:v>0.80606795018873056</c:v>
                </c:pt>
                <c:pt idx="336">
                  <c:v>0.80758019611495413</c:v>
                </c:pt>
                <c:pt idx="337">
                  <c:v>0.80645622954816631</c:v>
                </c:pt>
                <c:pt idx="338">
                  <c:v>0.8062723077463283</c:v>
                </c:pt>
                <c:pt idx="339">
                  <c:v>0.8067014586172836</c:v>
                </c:pt>
                <c:pt idx="340">
                  <c:v>0.80679341951820271</c:v>
                </c:pt>
                <c:pt idx="341">
                  <c:v>0.80675254800668317</c:v>
                </c:pt>
                <c:pt idx="342">
                  <c:v>0.80645622954816631</c:v>
                </c:pt>
                <c:pt idx="343">
                  <c:v>0.80763128550435359</c:v>
                </c:pt>
                <c:pt idx="344">
                  <c:v>0.80786629669559107</c:v>
                </c:pt>
                <c:pt idx="345">
                  <c:v>0.80741671006887594</c:v>
                </c:pt>
                <c:pt idx="346">
                  <c:v>0.80730431341219722</c:v>
                </c:pt>
                <c:pt idx="347">
                  <c:v>0.80767215701587314</c:v>
                </c:pt>
                <c:pt idx="348">
                  <c:v>0.80876546994902132</c:v>
                </c:pt>
                <c:pt idx="349">
                  <c:v>0.80808087213106883</c:v>
                </c:pt>
                <c:pt idx="350">
                  <c:v>0.80831588332230619</c:v>
                </c:pt>
                <c:pt idx="351">
                  <c:v>0.80776411791679226</c:v>
                </c:pt>
                <c:pt idx="352">
                  <c:v>0.80816261515410792</c:v>
                </c:pt>
                <c:pt idx="353">
                  <c:v>0.80775390003891234</c:v>
                </c:pt>
                <c:pt idx="354">
                  <c:v>0.80759041399283404</c:v>
                </c:pt>
                <c:pt idx="355">
                  <c:v>0.80915374930845718</c:v>
                </c:pt>
                <c:pt idx="356">
                  <c:v>0.80851002300202413</c:v>
                </c:pt>
                <c:pt idx="357">
                  <c:v>0.80903113477389843</c:v>
                </c:pt>
                <c:pt idx="358">
                  <c:v>0.80899026326237888</c:v>
                </c:pt>
                <c:pt idx="359">
                  <c:v>0.80875525207114152</c:v>
                </c:pt>
                <c:pt idx="360">
                  <c:v>0.80852024087990404</c:v>
                </c:pt>
                <c:pt idx="361">
                  <c:v>0.8088267772163007</c:v>
                </c:pt>
                <c:pt idx="362">
                  <c:v>0.80939897837757457</c:v>
                </c:pt>
                <c:pt idx="363">
                  <c:v>0.81051272706648247</c:v>
                </c:pt>
                <c:pt idx="364">
                  <c:v>0.8096748610803316</c:v>
                </c:pt>
                <c:pt idx="365">
                  <c:v>0.8092559280872561</c:v>
                </c:pt>
                <c:pt idx="366">
                  <c:v>0.8098485650042897</c:v>
                </c:pt>
                <c:pt idx="367">
                  <c:v>0.80930701747665545</c:v>
                </c:pt>
                <c:pt idx="368">
                  <c:v>0.80952159291213321</c:v>
                </c:pt>
                <c:pt idx="369">
                  <c:v>0.8095931180572925</c:v>
                </c:pt>
                <c:pt idx="370">
                  <c:v>0.80953181079001313</c:v>
                </c:pt>
                <c:pt idx="371">
                  <c:v>0.81001205105036789</c:v>
                </c:pt>
                <c:pt idx="372">
                  <c:v>0.80955224654577296</c:v>
                </c:pt>
                <c:pt idx="373">
                  <c:v>0.80961355381305222</c:v>
                </c:pt>
                <c:pt idx="374">
                  <c:v>0.81039011253192383</c:v>
                </c:pt>
                <c:pt idx="375">
                  <c:v>0.81049229131072276</c:v>
                </c:pt>
                <c:pt idx="376">
                  <c:v>0.81066599523468086</c:v>
                </c:pt>
                <c:pt idx="377">
                  <c:v>0.81081926340287913</c:v>
                </c:pt>
                <c:pt idx="378">
                  <c:v>0.81097253157107752</c:v>
                </c:pt>
                <c:pt idx="379">
                  <c:v>0.81018575497432599</c:v>
                </c:pt>
                <c:pt idx="380">
                  <c:v>0.80957268230153268</c:v>
                </c:pt>
                <c:pt idx="381">
                  <c:v>0.81056381645588194</c:v>
                </c:pt>
                <c:pt idx="382">
                  <c:v>0.81081926340287913</c:v>
                </c:pt>
                <c:pt idx="383">
                  <c:v>0.81067621311256077</c:v>
                </c:pt>
                <c:pt idx="384">
                  <c:v>0.81068643099044069</c:v>
                </c:pt>
                <c:pt idx="385">
                  <c:v>0.81135059305263346</c:v>
                </c:pt>
                <c:pt idx="386">
                  <c:v>0.81093166005955797</c:v>
                </c:pt>
                <c:pt idx="387">
                  <c:v>0.8101040119512869</c:v>
                </c:pt>
                <c:pt idx="388">
                  <c:v>0.81114623549503573</c:v>
                </c:pt>
                <c:pt idx="389">
                  <c:v>0.81083969915863896</c:v>
                </c:pt>
                <c:pt idx="390">
                  <c:v>0.81088057067015851</c:v>
                </c:pt>
                <c:pt idx="391">
                  <c:v>0.81119732488443508</c:v>
                </c:pt>
                <c:pt idx="392">
                  <c:v>0.81081926340287913</c:v>
                </c:pt>
                <c:pt idx="393">
                  <c:v>0.81134037517475355</c:v>
                </c:pt>
                <c:pt idx="394">
                  <c:v>0.8111257997392759</c:v>
                </c:pt>
                <c:pt idx="395">
                  <c:v>0.81133015729687363</c:v>
                </c:pt>
                <c:pt idx="396">
                  <c:v>0.81178996180146867</c:v>
                </c:pt>
                <c:pt idx="397">
                  <c:v>0.81118710700655527</c:v>
                </c:pt>
                <c:pt idx="398">
                  <c:v>0.81092144218167805</c:v>
                </c:pt>
                <c:pt idx="399">
                  <c:v>0.81094187793743788</c:v>
                </c:pt>
                <c:pt idx="400">
                  <c:v>0.81151407909871165</c:v>
                </c:pt>
                <c:pt idx="401">
                  <c:v>0.81130972154111392</c:v>
                </c:pt>
                <c:pt idx="402">
                  <c:v>0.811299503663234</c:v>
                </c:pt>
                <c:pt idx="403">
                  <c:v>0.81176952604570896</c:v>
                </c:pt>
                <c:pt idx="404">
                  <c:v>0.81165712938903012</c:v>
                </c:pt>
                <c:pt idx="405">
                  <c:v>0.81161625787751057</c:v>
                </c:pt>
                <c:pt idx="406">
                  <c:v>0.81067621311256077</c:v>
                </c:pt>
                <c:pt idx="407">
                  <c:v>0.81137102880839318</c:v>
                </c:pt>
                <c:pt idx="408">
                  <c:v>0.81200453723694643</c:v>
                </c:pt>
                <c:pt idx="409">
                  <c:v>0.81118710700655527</c:v>
                </c:pt>
                <c:pt idx="410">
                  <c:v>0.81188192270238779</c:v>
                </c:pt>
                <c:pt idx="411">
                  <c:v>0.81163669363327029</c:v>
                </c:pt>
                <c:pt idx="412">
                  <c:v>0.81172865453418941</c:v>
                </c:pt>
                <c:pt idx="413">
                  <c:v>0.81084991703651887</c:v>
                </c:pt>
                <c:pt idx="414">
                  <c:v>0.81145277183143227</c:v>
                </c:pt>
                <c:pt idx="415">
                  <c:v>0.81170821877842958</c:v>
                </c:pt>
                <c:pt idx="416">
                  <c:v>0.81192279421390734</c:v>
                </c:pt>
                <c:pt idx="417">
                  <c:v>0.81115645337291553</c:v>
                </c:pt>
                <c:pt idx="418">
                  <c:v>0.8115549506102312</c:v>
                </c:pt>
                <c:pt idx="419">
                  <c:v>0.81153451485447148</c:v>
                </c:pt>
                <c:pt idx="420">
                  <c:v>0.81094187793743788</c:v>
                </c:pt>
                <c:pt idx="421">
                  <c:v>0.81108492822775635</c:v>
                </c:pt>
                <c:pt idx="422">
                  <c:v>0.81166734726691003</c:v>
                </c:pt>
                <c:pt idx="423">
                  <c:v>0.81219867691666436</c:v>
                </c:pt>
                <c:pt idx="424">
                  <c:v>0.81126885002959437</c:v>
                </c:pt>
                <c:pt idx="425">
                  <c:v>0.81075795613559987</c:v>
                </c:pt>
                <c:pt idx="426">
                  <c:v>0.81097253157107752</c:v>
                </c:pt>
                <c:pt idx="427">
                  <c:v>0.81157538636599102</c:v>
                </c:pt>
                <c:pt idx="428">
                  <c:v>0.81059447008952157</c:v>
                </c:pt>
                <c:pt idx="429">
                  <c:v>0.81140168244203292</c:v>
                </c:pt>
                <c:pt idx="430">
                  <c:v>0.81159582212175074</c:v>
                </c:pt>
                <c:pt idx="431">
                  <c:v>0.8115549506102312</c:v>
                </c:pt>
                <c:pt idx="432">
                  <c:v>0.81016531921856627</c:v>
                </c:pt>
                <c:pt idx="433">
                  <c:v>0.81034924102040429</c:v>
                </c:pt>
                <c:pt idx="434">
                  <c:v>0.81111558186139598</c:v>
                </c:pt>
                <c:pt idx="435">
                  <c:v>0.81062512372316131</c:v>
                </c:pt>
                <c:pt idx="436">
                  <c:v>0.81060468796740148</c:v>
                </c:pt>
                <c:pt idx="437">
                  <c:v>0.81067621311256077</c:v>
                </c:pt>
                <c:pt idx="438">
                  <c:v>0.81103383883835689</c:v>
                </c:pt>
                <c:pt idx="439">
                  <c:v>0.81028793375312502</c:v>
                </c:pt>
                <c:pt idx="440">
                  <c:v>0.81063534160104123</c:v>
                </c:pt>
                <c:pt idx="441">
                  <c:v>0.81012444770704661</c:v>
                </c:pt>
                <c:pt idx="442">
                  <c:v>0.8108703527922787</c:v>
                </c:pt>
                <c:pt idx="443">
                  <c:v>0.81059447008952157</c:v>
                </c:pt>
                <c:pt idx="444">
                  <c:v>0.81018575497432599</c:v>
                </c:pt>
                <c:pt idx="445">
                  <c:v>0.81024706224160536</c:v>
                </c:pt>
                <c:pt idx="446">
                  <c:v>0.80921505657573656</c:v>
                </c:pt>
                <c:pt idx="447">
                  <c:v>0.8095931180572925</c:v>
                </c:pt>
                <c:pt idx="448">
                  <c:v>0.80918440294209681</c:v>
                </c:pt>
                <c:pt idx="449">
                  <c:v>0.8106149058452814</c:v>
                </c:pt>
                <c:pt idx="450">
                  <c:v>0.80990987227156908</c:v>
                </c:pt>
                <c:pt idx="451">
                  <c:v>0.80906178840753817</c:v>
                </c:pt>
                <c:pt idx="452">
                  <c:v>0.80923549233149639</c:v>
                </c:pt>
                <c:pt idx="453">
                  <c:v>0.80940919625545438</c:v>
                </c:pt>
                <c:pt idx="454">
                  <c:v>0.80883699509418061</c:v>
                </c:pt>
                <c:pt idx="455">
                  <c:v>0.80798891123014982</c:v>
                </c:pt>
                <c:pt idx="456">
                  <c:v>0.80929679959877565</c:v>
                </c:pt>
                <c:pt idx="457">
                  <c:v>0.80907200628541809</c:v>
                </c:pt>
                <c:pt idx="458">
                  <c:v>0.80796847547438999</c:v>
                </c:pt>
                <c:pt idx="459">
                  <c:v>0.80809109000894863</c:v>
                </c:pt>
                <c:pt idx="460">
                  <c:v>0.80774368216103243</c:v>
                </c:pt>
                <c:pt idx="461">
                  <c:v>0.80791738608499053</c:v>
                </c:pt>
                <c:pt idx="462">
                  <c:v>0.80759041399283404</c:v>
                </c:pt>
                <c:pt idx="463">
                  <c:v>0.80676276588456297</c:v>
                </c:pt>
                <c:pt idx="464">
                  <c:v>0.80750867096979495</c:v>
                </c:pt>
                <c:pt idx="465">
                  <c:v>0.80697734132004073</c:v>
                </c:pt>
                <c:pt idx="466">
                  <c:v>0.80603729655509082</c:v>
                </c:pt>
                <c:pt idx="467">
                  <c:v>0.8066094977163647</c:v>
                </c:pt>
                <c:pt idx="468">
                  <c:v>0.80560814568413541</c:v>
                </c:pt>
                <c:pt idx="469">
                  <c:v>0.80580228536385334</c:v>
                </c:pt>
                <c:pt idx="470">
                  <c:v>0.80532204510349858</c:v>
                </c:pt>
                <c:pt idx="471">
                  <c:v>0.80529139146985884</c:v>
                </c:pt>
                <c:pt idx="472">
                  <c:v>0.80452505062886726</c:v>
                </c:pt>
                <c:pt idx="473">
                  <c:v>0.80424916792611023</c:v>
                </c:pt>
                <c:pt idx="474">
                  <c:v>0.80341130193995924</c:v>
                </c:pt>
                <c:pt idx="475">
                  <c:v>0.803891542200314</c:v>
                </c:pt>
                <c:pt idx="476">
                  <c:v>0.8043104751933895</c:v>
                </c:pt>
                <c:pt idx="477">
                  <c:v>0.80282888290080556</c:v>
                </c:pt>
                <c:pt idx="478">
                  <c:v>0.80260408958744789</c:v>
                </c:pt>
                <c:pt idx="479">
                  <c:v>0.80104075427182486</c:v>
                </c:pt>
                <c:pt idx="480">
                  <c:v>0.80122467607366288</c:v>
                </c:pt>
                <c:pt idx="481">
                  <c:v>0.80099988276030532</c:v>
                </c:pt>
                <c:pt idx="482">
                  <c:v>0.80078530732482767</c:v>
                </c:pt>
                <c:pt idx="483">
                  <c:v>0.80043789947691135</c:v>
                </c:pt>
                <c:pt idx="484">
                  <c:v>0.79914022898616532</c:v>
                </c:pt>
                <c:pt idx="485">
                  <c:v>0.79808778756453669</c:v>
                </c:pt>
                <c:pt idx="486">
                  <c:v>0.79807756968665688</c:v>
                </c:pt>
                <c:pt idx="487">
                  <c:v>0.79720905006686626</c:v>
                </c:pt>
                <c:pt idx="488">
                  <c:v>0.79679011707379077</c:v>
                </c:pt>
                <c:pt idx="489">
                  <c:v>0.7966470667834723</c:v>
                </c:pt>
                <c:pt idx="490">
                  <c:v>0.79565593262912304</c:v>
                </c:pt>
                <c:pt idx="491">
                  <c:v>0.79466479847477367</c:v>
                </c:pt>
                <c:pt idx="492">
                  <c:v>0.79352039615222614</c:v>
                </c:pt>
                <c:pt idx="493">
                  <c:v>0.79228403292875949</c:v>
                </c:pt>
                <c:pt idx="494">
                  <c:v>0.79301972013611155</c:v>
                </c:pt>
                <c:pt idx="495">
                  <c:v>0.79112941272833193</c:v>
                </c:pt>
                <c:pt idx="496">
                  <c:v>0.79022002159702176</c:v>
                </c:pt>
                <c:pt idx="497">
                  <c:v>0.79002588191730383</c:v>
                </c:pt>
                <c:pt idx="498">
                  <c:v>0.78866690415927854</c:v>
                </c:pt>
                <c:pt idx="499">
                  <c:v>0.7871035688436554</c:v>
                </c:pt>
                <c:pt idx="500">
                  <c:v>0.78600003803262741</c:v>
                </c:pt>
                <c:pt idx="501">
                  <c:v>0.78542783687135354</c:v>
                </c:pt>
                <c:pt idx="502">
                  <c:v>0.78391559094512986</c:v>
                </c:pt>
                <c:pt idx="503">
                  <c:v>0.78303685344745944</c:v>
                </c:pt>
                <c:pt idx="504">
                  <c:v>0.78190266900279171</c:v>
                </c:pt>
                <c:pt idx="505">
                  <c:v>0.78091153484844233</c:v>
                </c:pt>
                <c:pt idx="506">
                  <c:v>0.77922558499826056</c:v>
                </c:pt>
                <c:pt idx="507">
                  <c:v>0.77759072453747824</c:v>
                </c:pt>
                <c:pt idx="508">
                  <c:v>0.77702874125408428</c:v>
                </c:pt>
                <c:pt idx="509">
                  <c:v>0.77539388079330196</c:v>
                </c:pt>
                <c:pt idx="510">
                  <c:v>0.77365684155372072</c:v>
                </c:pt>
                <c:pt idx="511">
                  <c:v>0.77177675202382112</c:v>
                </c:pt>
                <c:pt idx="512">
                  <c:v>0.77038712063215609</c:v>
                </c:pt>
                <c:pt idx="513">
                  <c:v>0.76913032165292972</c:v>
                </c:pt>
                <c:pt idx="514">
                  <c:v>0.76741371816910819</c:v>
                </c:pt>
                <c:pt idx="515">
                  <c:v>0.76560515378436766</c:v>
                </c:pt>
                <c:pt idx="516">
                  <c:v>0.76498186323369444</c:v>
                </c:pt>
                <c:pt idx="517">
                  <c:v>0.76250913678676124</c:v>
                </c:pt>
                <c:pt idx="518">
                  <c:v>0.7603429466762246</c:v>
                </c:pt>
                <c:pt idx="519">
                  <c:v>0.75804392415324939</c:v>
                </c:pt>
                <c:pt idx="520">
                  <c:v>0.7566849463952241</c:v>
                </c:pt>
                <c:pt idx="521">
                  <c:v>0.754559627796207</c:v>
                </c:pt>
                <c:pt idx="522">
                  <c:v>0.7527612812893465</c:v>
                </c:pt>
                <c:pt idx="523">
                  <c:v>0.75051334815577087</c:v>
                </c:pt>
                <c:pt idx="524">
                  <c:v>0.74860260499223141</c:v>
                </c:pt>
                <c:pt idx="525">
                  <c:v>0.74627292883561669</c:v>
                </c:pt>
                <c:pt idx="526">
                  <c:v>0.74300320791405194</c:v>
                </c:pt>
                <c:pt idx="527">
                  <c:v>0.74198142012606294</c:v>
                </c:pt>
                <c:pt idx="528">
                  <c:v>0.73926346461001236</c:v>
                </c:pt>
                <c:pt idx="529">
                  <c:v>0.73673964877367959</c:v>
                </c:pt>
                <c:pt idx="530">
                  <c:v>0.73440997261706475</c:v>
                </c:pt>
                <c:pt idx="531">
                  <c:v>0.73200877131529074</c:v>
                </c:pt>
                <c:pt idx="532">
                  <c:v>0.72923972640984058</c:v>
                </c:pt>
                <c:pt idx="533">
                  <c:v>0.72587804458735694</c:v>
                </c:pt>
                <c:pt idx="534">
                  <c:v>0.72352793267498239</c:v>
                </c:pt>
                <c:pt idx="535">
                  <c:v>0.72110629561744854</c:v>
                </c:pt>
                <c:pt idx="536">
                  <c:v>0.71850073675807669</c:v>
                </c:pt>
                <c:pt idx="537">
                  <c:v>0.71511861917983321</c:v>
                </c:pt>
                <c:pt idx="538">
                  <c:v>0.71196129491494742</c:v>
                </c:pt>
                <c:pt idx="539">
                  <c:v>0.70918203213161735</c:v>
                </c:pt>
                <c:pt idx="540">
                  <c:v>0.70570795365245487</c:v>
                </c:pt>
                <c:pt idx="541">
                  <c:v>0.70237692546361086</c:v>
                </c:pt>
                <c:pt idx="542">
                  <c:v>0.69908676878628651</c:v>
                </c:pt>
                <c:pt idx="543">
                  <c:v>0.69697166806514932</c:v>
                </c:pt>
                <c:pt idx="544">
                  <c:v>0.69268015935559568</c:v>
                </c:pt>
                <c:pt idx="545">
                  <c:v>0.68851126518060068</c:v>
                </c:pt>
                <c:pt idx="546">
                  <c:v>0.6856298236184718</c:v>
                </c:pt>
                <c:pt idx="547">
                  <c:v>0.6822987954296279</c:v>
                </c:pt>
                <c:pt idx="548">
                  <c:v>0.67740443192516075</c:v>
                </c:pt>
                <c:pt idx="549">
                  <c:v>0.67367490649900097</c:v>
                </c:pt>
                <c:pt idx="550">
                  <c:v>0.67105912976174931</c:v>
                </c:pt>
                <c:pt idx="551">
                  <c:v>0.66717633616739125</c:v>
                </c:pt>
                <c:pt idx="552">
                  <c:v>0.66223088327352464</c:v>
                </c:pt>
                <c:pt idx="553">
                  <c:v>0.65783719578517219</c:v>
                </c:pt>
                <c:pt idx="554">
                  <c:v>0.65355590495349847</c:v>
                </c:pt>
                <c:pt idx="555">
                  <c:v>0.64919287109878554</c:v>
                </c:pt>
                <c:pt idx="556">
                  <c:v>0.64456417241919561</c:v>
                </c:pt>
                <c:pt idx="557">
                  <c:v>0.64063028943543809</c:v>
                </c:pt>
                <c:pt idx="558">
                  <c:v>0.63585854046552959</c:v>
                </c:pt>
                <c:pt idx="559">
                  <c:v>0.6304941545785876</c:v>
                </c:pt>
                <c:pt idx="560">
                  <c:v>0.62576327712019875</c:v>
                </c:pt>
                <c:pt idx="561">
                  <c:v>0.62052150576781528</c:v>
                </c:pt>
                <c:pt idx="562">
                  <c:v>0.61533082380483139</c:v>
                </c:pt>
                <c:pt idx="563">
                  <c:v>0.61027297425428606</c:v>
                </c:pt>
                <c:pt idx="564">
                  <c:v>0.60492902412310379</c:v>
                </c:pt>
                <c:pt idx="565">
                  <c:v>0.5993091912891646</c:v>
                </c:pt>
                <c:pt idx="566">
                  <c:v>0.59289236398059386</c:v>
                </c:pt>
                <c:pt idx="567">
                  <c:v>0.58765059262821051</c:v>
                </c:pt>
                <c:pt idx="568">
                  <c:v>0.58133594409843869</c:v>
                </c:pt>
                <c:pt idx="569">
                  <c:v>0.57563436824146041</c:v>
                </c:pt>
                <c:pt idx="570">
                  <c:v>0.56885991520709356</c:v>
                </c:pt>
                <c:pt idx="571">
                  <c:v>0.56087975258289979</c:v>
                </c:pt>
                <c:pt idx="572">
                  <c:v>0.55334917658542115</c:v>
                </c:pt>
                <c:pt idx="573">
                  <c:v>0.54411221498200091</c:v>
                </c:pt>
                <c:pt idx="574">
                  <c:v>0.49577143473224328</c:v>
                </c:pt>
                <c:pt idx="575">
                  <c:v>0.44867723558383205</c:v>
                </c:pt>
                <c:pt idx="576">
                  <c:v>0.40449513163118944</c:v>
                </c:pt>
                <c:pt idx="577">
                  <c:v>0.35468297696672768</c:v>
                </c:pt>
                <c:pt idx="578">
                  <c:v>0.31911454406683198</c:v>
                </c:pt>
              </c:numCache>
            </c:numRef>
          </c:yVal>
          <c:smooth val="1"/>
          <c:extLst>
            <c:ext xmlns:c16="http://schemas.microsoft.com/office/drawing/2014/chart" uri="{C3380CC4-5D6E-409C-BE32-E72D297353CC}">
              <c16:uniqueId val="{00000004-0319-46CC-AB8B-273A0C3F6109}"/>
            </c:ext>
          </c:extLst>
        </c:ser>
        <c:ser>
          <c:idx val="2"/>
          <c:order val="5"/>
          <c:tx>
            <c:v>Specimen 3 Subtractive</c:v>
          </c:tx>
          <c:spPr>
            <a:ln w="22225" cap="rnd">
              <a:solidFill>
                <a:srgbClr val="00B050"/>
              </a:solidFill>
              <a:prstDash val="sysDot"/>
              <a:round/>
            </a:ln>
            <a:effectLst/>
          </c:spPr>
          <c:marker>
            <c:symbol val="none"/>
          </c:marker>
          <c:xVal>
            <c:numRef>
              <c:f>'Jim Subtractive'!$H$2:$H$508</c:f>
              <c:numCache>
                <c:formatCode>General</c:formatCode>
                <c:ptCount val="507"/>
                <c:pt idx="0">
                  <c:v>-7.5000000000000007E-5</c:v>
                </c:pt>
                <c:pt idx="1">
                  <c:v>4.1000000000000005E-4</c:v>
                </c:pt>
                <c:pt idx="2">
                  <c:v>9.5E-4</c:v>
                </c:pt>
                <c:pt idx="3">
                  <c:v>1.475E-3</c:v>
                </c:pt>
                <c:pt idx="4">
                  <c:v>2.055E-3</c:v>
                </c:pt>
                <c:pt idx="5">
                  <c:v>2.6349999999999998E-3</c:v>
                </c:pt>
                <c:pt idx="6">
                  <c:v>3.215E-3</c:v>
                </c:pt>
                <c:pt idx="7">
                  <c:v>3.8350000000000003E-3</c:v>
                </c:pt>
                <c:pt idx="8">
                  <c:v>4.4600000000000004E-3</c:v>
                </c:pt>
                <c:pt idx="9">
                  <c:v>5.1500000000000001E-3</c:v>
                </c:pt>
                <c:pt idx="10">
                  <c:v>5.9299999999999995E-3</c:v>
                </c:pt>
                <c:pt idx="11">
                  <c:v>6.7650000000000002E-3</c:v>
                </c:pt>
                <c:pt idx="12">
                  <c:v>7.6050000000000006E-3</c:v>
                </c:pt>
                <c:pt idx="13">
                  <c:v>8.4449999999999994E-3</c:v>
                </c:pt>
                <c:pt idx="14">
                  <c:v>9.2499999999999995E-3</c:v>
                </c:pt>
                <c:pt idx="15">
                  <c:v>1.0095E-2</c:v>
                </c:pt>
                <c:pt idx="16">
                  <c:v>1.0954999999999999E-2</c:v>
                </c:pt>
                <c:pt idx="17">
                  <c:v>1.179E-2</c:v>
                </c:pt>
                <c:pt idx="18">
                  <c:v>1.2620000000000001E-2</c:v>
                </c:pt>
                <c:pt idx="19">
                  <c:v>1.346E-2</c:v>
                </c:pt>
                <c:pt idx="20">
                  <c:v>1.4294999999999999E-2</c:v>
                </c:pt>
                <c:pt idx="21">
                  <c:v>1.5125E-2</c:v>
                </c:pt>
                <c:pt idx="22">
                  <c:v>1.5959999999999998E-2</c:v>
                </c:pt>
                <c:pt idx="23">
                  <c:v>1.6819999999999998E-2</c:v>
                </c:pt>
                <c:pt idx="24">
                  <c:v>1.7645000000000001E-2</c:v>
                </c:pt>
                <c:pt idx="25">
                  <c:v>1.847E-2</c:v>
                </c:pt>
                <c:pt idx="26">
                  <c:v>1.9325000000000002E-2</c:v>
                </c:pt>
                <c:pt idx="27">
                  <c:v>2.0130000000000002E-2</c:v>
                </c:pt>
                <c:pt idx="28">
                  <c:v>2.0990000000000002E-2</c:v>
                </c:pt>
                <c:pt idx="29">
                  <c:v>2.1829999999999999E-2</c:v>
                </c:pt>
                <c:pt idx="30">
                  <c:v>2.2655000000000002E-2</c:v>
                </c:pt>
                <c:pt idx="31">
                  <c:v>2.3474999999999999E-2</c:v>
                </c:pt>
                <c:pt idx="32">
                  <c:v>2.4315E-2</c:v>
                </c:pt>
                <c:pt idx="33">
                  <c:v>2.5145000000000001E-2</c:v>
                </c:pt>
                <c:pt idx="34">
                  <c:v>2.5964999999999998E-2</c:v>
                </c:pt>
                <c:pt idx="35">
                  <c:v>2.682E-2</c:v>
                </c:pt>
                <c:pt idx="36">
                  <c:v>2.7639999999999998E-2</c:v>
                </c:pt>
                <c:pt idx="37">
                  <c:v>2.8489999999999998E-2</c:v>
                </c:pt>
                <c:pt idx="38">
                  <c:v>2.9325E-2</c:v>
                </c:pt>
                <c:pt idx="39">
                  <c:v>3.0135000000000002E-2</c:v>
                </c:pt>
                <c:pt idx="40">
                  <c:v>3.0995000000000002E-2</c:v>
                </c:pt>
                <c:pt idx="41">
                  <c:v>3.1814999999999996E-2</c:v>
                </c:pt>
                <c:pt idx="42">
                  <c:v>3.2655000000000003E-2</c:v>
                </c:pt>
                <c:pt idx="43">
                  <c:v>3.3489999999999999E-2</c:v>
                </c:pt>
                <c:pt idx="44">
                  <c:v>3.4314999999999998E-2</c:v>
                </c:pt>
                <c:pt idx="45">
                  <c:v>3.5150000000000001E-2</c:v>
                </c:pt>
                <c:pt idx="46">
                  <c:v>3.5999999999999997E-2</c:v>
                </c:pt>
                <c:pt idx="47">
                  <c:v>3.6815000000000001E-2</c:v>
                </c:pt>
                <c:pt idx="48">
                  <c:v>3.7650000000000003E-2</c:v>
                </c:pt>
                <c:pt idx="49">
                  <c:v>3.8485000000000005E-2</c:v>
                </c:pt>
                <c:pt idx="50">
                  <c:v>3.9324999999999999E-2</c:v>
                </c:pt>
                <c:pt idx="51">
                  <c:v>4.0164999999999999E-2</c:v>
                </c:pt>
                <c:pt idx="52">
                  <c:v>4.0974999999999998E-2</c:v>
                </c:pt>
                <c:pt idx="53">
                  <c:v>4.181E-2</c:v>
                </c:pt>
                <c:pt idx="54">
                  <c:v>4.2654999999999998E-2</c:v>
                </c:pt>
                <c:pt idx="55">
                  <c:v>4.3464999999999997E-2</c:v>
                </c:pt>
                <c:pt idx="56">
                  <c:v>4.4324999999999996E-2</c:v>
                </c:pt>
                <c:pt idx="57">
                  <c:v>4.5145000000000005E-2</c:v>
                </c:pt>
                <c:pt idx="58">
                  <c:v>4.598E-2</c:v>
                </c:pt>
                <c:pt idx="59">
                  <c:v>4.6810000000000004E-2</c:v>
                </c:pt>
                <c:pt idx="60">
                  <c:v>4.7654999999999996E-2</c:v>
                </c:pt>
                <c:pt idx="61">
                  <c:v>4.8469999999999999E-2</c:v>
                </c:pt>
                <c:pt idx="62">
                  <c:v>4.9320000000000003E-2</c:v>
                </c:pt>
                <c:pt idx="63">
                  <c:v>5.0144999999999995E-2</c:v>
                </c:pt>
                <c:pt idx="64">
                  <c:v>5.0980000000000004E-2</c:v>
                </c:pt>
                <c:pt idx="65">
                  <c:v>5.1819999999999998E-2</c:v>
                </c:pt>
                <c:pt idx="66">
                  <c:v>5.2654999999999993E-2</c:v>
                </c:pt>
                <c:pt idx="67">
                  <c:v>5.3490000000000003E-2</c:v>
                </c:pt>
                <c:pt idx="68">
                  <c:v>5.4324999999999998E-2</c:v>
                </c:pt>
                <c:pt idx="69">
                  <c:v>5.5149999999999998E-2</c:v>
                </c:pt>
                <c:pt idx="70">
                  <c:v>5.5994999999999996E-2</c:v>
                </c:pt>
                <c:pt idx="71">
                  <c:v>5.6840000000000002E-2</c:v>
                </c:pt>
                <c:pt idx="72">
                  <c:v>5.7660000000000003E-2</c:v>
                </c:pt>
                <c:pt idx="73">
                  <c:v>5.8474999999999999E-2</c:v>
                </c:pt>
                <c:pt idx="74">
                  <c:v>5.9330000000000008E-2</c:v>
                </c:pt>
                <c:pt idx="75">
                  <c:v>6.0150000000000002E-2</c:v>
                </c:pt>
                <c:pt idx="76">
                  <c:v>6.0984999999999998E-2</c:v>
                </c:pt>
                <c:pt idx="77">
                  <c:v>6.1809999999999997E-2</c:v>
                </c:pt>
                <c:pt idx="78">
                  <c:v>6.2664999999999998E-2</c:v>
                </c:pt>
                <c:pt idx="79">
                  <c:v>6.3485E-2</c:v>
                </c:pt>
                <c:pt idx="80">
                  <c:v>6.4329999999999998E-2</c:v>
                </c:pt>
                <c:pt idx="81">
                  <c:v>6.5159999999999996E-2</c:v>
                </c:pt>
                <c:pt idx="82">
                  <c:v>6.5985000000000002E-2</c:v>
                </c:pt>
                <c:pt idx="83">
                  <c:v>6.6820000000000004E-2</c:v>
                </c:pt>
                <c:pt idx="84">
                  <c:v>6.7665000000000003E-2</c:v>
                </c:pt>
                <c:pt idx="85">
                  <c:v>6.8474999999999994E-2</c:v>
                </c:pt>
                <c:pt idx="86">
                  <c:v>6.9320000000000007E-2</c:v>
                </c:pt>
                <c:pt idx="87">
                  <c:v>7.0144999999999999E-2</c:v>
                </c:pt>
                <c:pt idx="88">
                  <c:v>7.0980000000000001E-2</c:v>
                </c:pt>
                <c:pt idx="89">
                  <c:v>7.1825E-2</c:v>
                </c:pt>
                <c:pt idx="90">
                  <c:v>7.264000000000001E-2</c:v>
                </c:pt>
                <c:pt idx="91">
                  <c:v>7.3495000000000005E-2</c:v>
                </c:pt>
                <c:pt idx="92">
                  <c:v>7.4325000000000002E-2</c:v>
                </c:pt>
                <c:pt idx="93">
                  <c:v>7.5134999999999993E-2</c:v>
                </c:pt>
                <c:pt idx="94">
                  <c:v>7.5980000000000006E-2</c:v>
                </c:pt>
                <c:pt idx="95">
                  <c:v>7.6835000000000001E-2</c:v>
                </c:pt>
                <c:pt idx="96">
                  <c:v>7.7649999999999997E-2</c:v>
                </c:pt>
                <c:pt idx="97">
                  <c:v>7.8474999999999989E-2</c:v>
                </c:pt>
                <c:pt idx="98">
                  <c:v>7.9344999999999999E-2</c:v>
                </c:pt>
                <c:pt idx="99">
                  <c:v>8.0155000000000004E-2</c:v>
                </c:pt>
                <c:pt idx="100">
                  <c:v>8.0989999999999993E-2</c:v>
                </c:pt>
                <c:pt idx="101">
                  <c:v>8.1805000000000003E-2</c:v>
                </c:pt>
                <c:pt idx="102">
                  <c:v>8.2665000000000002E-2</c:v>
                </c:pt>
                <c:pt idx="103">
                  <c:v>8.3485000000000004E-2</c:v>
                </c:pt>
                <c:pt idx="104">
                  <c:v>8.4315000000000001E-2</c:v>
                </c:pt>
                <c:pt idx="105">
                  <c:v>8.5155000000000008E-2</c:v>
                </c:pt>
                <c:pt idx="106">
                  <c:v>8.6004999999999998E-2</c:v>
                </c:pt>
                <c:pt idx="107">
                  <c:v>8.6819999999999994E-2</c:v>
                </c:pt>
                <c:pt idx="108">
                  <c:v>8.7665000000000007E-2</c:v>
                </c:pt>
                <c:pt idx="109">
                  <c:v>8.8514999999999996E-2</c:v>
                </c:pt>
                <c:pt idx="110">
                  <c:v>8.9329999999999993E-2</c:v>
                </c:pt>
                <c:pt idx="111">
                  <c:v>9.0134999999999993E-2</c:v>
                </c:pt>
                <c:pt idx="112">
                  <c:v>9.0990000000000001E-2</c:v>
                </c:pt>
                <c:pt idx="113">
                  <c:v>9.1819999999999999E-2</c:v>
                </c:pt>
                <c:pt idx="114">
                  <c:v>9.2655000000000001E-2</c:v>
                </c:pt>
                <c:pt idx="115">
                  <c:v>9.3469999999999998E-2</c:v>
                </c:pt>
                <c:pt idx="116">
                  <c:v>9.4310000000000005E-2</c:v>
                </c:pt>
                <c:pt idx="117">
                  <c:v>9.5145000000000007E-2</c:v>
                </c:pt>
                <c:pt idx="118">
                  <c:v>9.5994999999999997E-2</c:v>
                </c:pt>
                <c:pt idx="119">
                  <c:v>9.6825000000000008E-2</c:v>
                </c:pt>
                <c:pt idx="120">
                  <c:v>9.7655000000000006E-2</c:v>
                </c:pt>
                <c:pt idx="121">
                  <c:v>9.8489999999999994E-2</c:v>
                </c:pt>
                <c:pt idx="122">
                  <c:v>9.9319999999999992E-2</c:v>
                </c:pt>
                <c:pt idx="123">
                  <c:v>0.10016</c:v>
                </c:pt>
                <c:pt idx="124">
                  <c:v>0.10099</c:v>
                </c:pt>
                <c:pt idx="125">
                  <c:v>0.10183</c:v>
                </c:pt>
                <c:pt idx="126">
                  <c:v>0.10266</c:v>
                </c:pt>
                <c:pt idx="127">
                  <c:v>0.10349</c:v>
                </c:pt>
                <c:pt idx="128">
                  <c:v>0.104315</c:v>
                </c:pt>
                <c:pt idx="129">
                  <c:v>0.10513500000000001</c:v>
                </c:pt>
                <c:pt idx="130">
                  <c:v>0.10598</c:v>
                </c:pt>
                <c:pt idx="131">
                  <c:v>0.10682499999999999</c:v>
                </c:pt>
                <c:pt idx="132">
                  <c:v>0.10764499999999999</c:v>
                </c:pt>
                <c:pt idx="133">
                  <c:v>0.10849</c:v>
                </c:pt>
                <c:pt idx="134">
                  <c:v>0.10932</c:v>
                </c:pt>
                <c:pt idx="135">
                  <c:v>0.11015999999999999</c:v>
                </c:pt>
                <c:pt idx="136">
                  <c:v>0.110985</c:v>
                </c:pt>
                <c:pt idx="137">
                  <c:v>0.111815</c:v>
                </c:pt>
                <c:pt idx="138">
                  <c:v>0.11266000000000001</c:v>
                </c:pt>
                <c:pt idx="139">
                  <c:v>0.11348</c:v>
                </c:pt>
                <c:pt idx="140">
                  <c:v>0.11432500000000001</c:v>
                </c:pt>
                <c:pt idx="141">
                  <c:v>0.11514500000000001</c:v>
                </c:pt>
                <c:pt idx="142">
                  <c:v>0.115985</c:v>
                </c:pt>
                <c:pt idx="143">
                  <c:v>0.11681</c:v>
                </c:pt>
                <c:pt idx="144">
                  <c:v>0.117655</c:v>
                </c:pt>
                <c:pt idx="145">
                  <c:v>0.11848499999999999</c:v>
                </c:pt>
                <c:pt idx="146">
                  <c:v>0.11932000000000001</c:v>
                </c:pt>
                <c:pt idx="147">
                  <c:v>0.12017</c:v>
                </c:pt>
                <c:pt idx="148">
                  <c:v>0.12099500000000001</c:v>
                </c:pt>
                <c:pt idx="149">
                  <c:v>0.12182</c:v>
                </c:pt>
                <c:pt idx="150">
                  <c:v>0.122665</c:v>
                </c:pt>
                <c:pt idx="151">
                  <c:v>0.12349499999999999</c:v>
                </c:pt>
                <c:pt idx="152">
                  <c:v>0.12432000000000001</c:v>
                </c:pt>
                <c:pt idx="153">
                  <c:v>0.12514500000000001</c:v>
                </c:pt>
                <c:pt idx="154">
                  <c:v>0.125995</c:v>
                </c:pt>
                <c:pt idx="155">
                  <c:v>0.12681999999999999</c:v>
                </c:pt>
                <c:pt idx="156">
                  <c:v>0.12766</c:v>
                </c:pt>
                <c:pt idx="157">
                  <c:v>0.128495</c:v>
                </c:pt>
                <c:pt idx="158">
                  <c:v>0.12931999999999999</c:v>
                </c:pt>
                <c:pt idx="159">
                  <c:v>0.13016</c:v>
                </c:pt>
                <c:pt idx="160">
                  <c:v>0.13100000000000001</c:v>
                </c:pt>
                <c:pt idx="161">
                  <c:v>0.13183</c:v>
                </c:pt>
                <c:pt idx="162">
                  <c:v>0.13264000000000001</c:v>
                </c:pt>
                <c:pt idx="163">
                  <c:v>0.13347500000000001</c:v>
                </c:pt>
                <c:pt idx="164">
                  <c:v>0.13431999999999999</c:v>
                </c:pt>
                <c:pt idx="165">
                  <c:v>0.13516500000000001</c:v>
                </c:pt>
                <c:pt idx="166">
                  <c:v>0.13599</c:v>
                </c:pt>
                <c:pt idx="167">
                  <c:v>0.13682</c:v>
                </c:pt>
                <c:pt idx="168">
                  <c:v>0.13766499999999998</c:v>
                </c:pt>
                <c:pt idx="169">
                  <c:v>0.13849</c:v>
                </c:pt>
                <c:pt idx="170">
                  <c:v>0.13930999999999999</c:v>
                </c:pt>
                <c:pt idx="171">
                  <c:v>0.14014500000000002</c:v>
                </c:pt>
                <c:pt idx="172">
                  <c:v>0.14101</c:v>
                </c:pt>
                <c:pt idx="173">
                  <c:v>0.14182999999999998</c:v>
                </c:pt>
                <c:pt idx="174">
                  <c:v>0.142655</c:v>
                </c:pt>
                <c:pt idx="175">
                  <c:v>0.143485</c:v>
                </c:pt>
                <c:pt idx="176">
                  <c:v>0.14433000000000001</c:v>
                </c:pt>
                <c:pt idx="177">
                  <c:v>0.14515499999999998</c:v>
                </c:pt>
                <c:pt idx="178">
                  <c:v>0.14598</c:v>
                </c:pt>
                <c:pt idx="179">
                  <c:v>0.146815</c:v>
                </c:pt>
                <c:pt idx="180">
                  <c:v>0.14767</c:v>
                </c:pt>
                <c:pt idx="181">
                  <c:v>0.14849000000000001</c:v>
                </c:pt>
                <c:pt idx="182">
                  <c:v>0.14933000000000002</c:v>
                </c:pt>
                <c:pt idx="183">
                  <c:v>0.150145</c:v>
                </c:pt>
                <c:pt idx="184">
                  <c:v>0.15098499999999998</c:v>
                </c:pt>
                <c:pt idx="185">
                  <c:v>0.15181</c:v>
                </c:pt>
                <c:pt idx="186">
                  <c:v>0.152665</c:v>
                </c:pt>
                <c:pt idx="187">
                  <c:v>0.15348500000000001</c:v>
                </c:pt>
                <c:pt idx="188">
                  <c:v>0.15432999999999999</c:v>
                </c:pt>
                <c:pt idx="189">
                  <c:v>0.15514</c:v>
                </c:pt>
                <c:pt idx="190">
                  <c:v>0.15598000000000001</c:v>
                </c:pt>
                <c:pt idx="191">
                  <c:v>0.15682499999999999</c:v>
                </c:pt>
                <c:pt idx="192">
                  <c:v>0.15765499999999999</c:v>
                </c:pt>
                <c:pt idx="193">
                  <c:v>0.15847</c:v>
                </c:pt>
                <c:pt idx="194">
                  <c:v>0.15931999999999999</c:v>
                </c:pt>
                <c:pt idx="195">
                  <c:v>0.16016</c:v>
                </c:pt>
                <c:pt idx="196">
                  <c:v>0.16099000000000002</c:v>
                </c:pt>
                <c:pt idx="197">
                  <c:v>0.1618</c:v>
                </c:pt>
                <c:pt idx="198">
                  <c:v>0.16266</c:v>
                </c:pt>
                <c:pt idx="199">
                  <c:v>0.16350000000000001</c:v>
                </c:pt>
                <c:pt idx="200">
                  <c:v>0.16431999999999999</c:v>
                </c:pt>
                <c:pt idx="201">
                  <c:v>0.16514999999999999</c:v>
                </c:pt>
                <c:pt idx="202">
                  <c:v>0.16599</c:v>
                </c:pt>
                <c:pt idx="203">
                  <c:v>0.16680999999999999</c:v>
                </c:pt>
                <c:pt idx="204">
                  <c:v>0.16766500000000001</c:v>
                </c:pt>
                <c:pt idx="205">
                  <c:v>0.168485</c:v>
                </c:pt>
                <c:pt idx="206">
                  <c:v>0.16931000000000002</c:v>
                </c:pt>
                <c:pt idx="207">
                  <c:v>0.170155</c:v>
                </c:pt>
                <c:pt idx="208">
                  <c:v>0.17096</c:v>
                </c:pt>
                <c:pt idx="209">
                  <c:v>0.17182999999999998</c:v>
                </c:pt>
                <c:pt idx="210">
                  <c:v>0.17265999999999998</c:v>
                </c:pt>
                <c:pt idx="211">
                  <c:v>0.17349000000000001</c:v>
                </c:pt>
                <c:pt idx="212">
                  <c:v>0.17431000000000002</c:v>
                </c:pt>
                <c:pt idx="213">
                  <c:v>0.17514000000000002</c:v>
                </c:pt>
                <c:pt idx="214">
                  <c:v>0.17599499999999998</c:v>
                </c:pt>
                <c:pt idx="215">
                  <c:v>0.17680000000000001</c:v>
                </c:pt>
                <c:pt idx="216">
                  <c:v>0.17765999999999998</c:v>
                </c:pt>
                <c:pt idx="217">
                  <c:v>0.17847499999999999</c:v>
                </c:pt>
                <c:pt idx="218">
                  <c:v>0.17932999999999999</c:v>
                </c:pt>
                <c:pt idx="219">
                  <c:v>0.18016000000000001</c:v>
                </c:pt>
                <c:pt idx="220">
                  <c:v>0.18099000000000001</c:v>
                </c:pt>
                <c:pt idx="221">
                  <c:v>0.18182999999999999</c:v>
                </c:pt>
                <c:pt idx="222">
                  <c:v>0.182645</c:v>
                </c:pt>
                <c:pt idx="223">
                  <c:v>0.18348999999999999</c:v>
                </c:pt>
                <c:pt idx="224">
                  <c:v>0.18431500000000001</c:v>
                </c:pt>
                <c:pt idx="225">
                  <c:v>0.18514</c:v>
                </c:pt>
                <c:pt idx="226">
                  <c:v>0.18598500000000001</c:v>
                </c:pt>
                <c:pt idx="227">
                  <c:v>0.18682000000000001</c:v>
                </c:pt>
                <c:pt idx="228">
                  <c:v>0.18764500000000001</c:v>
                </c:pt>
                <c:pt idx="229">
                  <c:v>0.188475</c:v>
                </c:pt>
                <c:pt idx="230">
                  <c:v>0.18931500000000001</c:v>
                </c:pt>
                <c:pt idx="231">
                  <c:v>0.19014</c:v>
                </c:pt>
                <c:pt idx="232">
                  <c:v>0.190995</c:v>
                </c:pt>
                <c:pt idx="233">
                  <c:v>0.19181999999999999</c:v>
                </c:pt>
                <c:pt idx="234">
                  <c:v>0.19265000000000002</c:v>
                </c:pt>
                <c:pt idx="235">
                  <c:v>0.19349</c:v>
                </c:pt>
                <c:pt idx="236">
                  <c:v>0.194325</c:v>
                </c:pt>
                <c:pt idx="237">
                  <c:v>0.19517000000000001</c:v>
                </c:pt>
                <c:pt idx="238">
                  <c:v>0.19597999999999999</c:v>
                </c:pt>
                <c:pt idx="239">
                  <c:v>0.19680500000000001</c:v>
                </c:pt>
                <c:pt idx="240">
                  <c:v>0.19766999999999998</c:v>
                </c:pt>
                <c:pt idx="241">
                  <c:v>0.198495</c:v>
                </c:pt>
                <c:pt idx="242">
                  <c:v>0.199325</c:v>
                </c:pt>
                <c:pt idx="243">
                  <c:v>0.20014999999999999</c:v>
                </c:pt>
                <c:pt idx="244">
                  <c:v>0.20097499999999999</c:v>
                </c:pt>
                <c:pt idx="245">
                  <c:v>0.20182000000000003</c:v>
                </c:pt>
                <c:pt idx="246">
                  <c:v>0.20265499999999997</c:v>
                </c:pt>
                <c:pt idx="247">
                  <c:v>0.203485</c:v>
                </c:pt>
                <c:pt idx="248">
                  <c:v>0.20431499999999997</c:v>
                </c:pt>
                <c:pt idx="249">
                  <c:v>0.20514499999999999</c:v>
                </c:pt>
                <c:pt idx="250">
                  <c:v>0.20599500000000001</c:v>
                </c:pt>
                <c:pt idx="251">
                  <c:v>0.20682</c:v>
                </c:pt>
                <c:pt idx="252">
                  <c:v>0.20764999999999997</c:v>
                </c:pt>
                <c:pt idx="253">
                  <c:v>0.20849999999999999</c:v>
                </c:pt>
                <c:pt idx="254">
                  <c:v>0.20932499999999998</c:v>
                </c:pt>
                <c:pt idx="255">
                  <c:v>0.21015500000000001</c:v>
                </c:pt>
                <c:pt idx="256">
                  <c:v>0.21099999999999999</c:v>
                </c:pt>
                <c:pt idx="257">
                  <c:v>0.211815</c:v>
                </c:pt>
                <c:pt idx="258">
                  <c:v>0.21265999999999999</c:v>
                </c:pt>
                <c:pt idx="259">
                  <c:v>0.21349000000000001</c:v>
                </c:pt>
                <c:pt idx="260">
                  <c:v>0.21432000000000001</c:v>
                </c:pt>
                <c:pt idx="261">
                  <c:v>0.21514000000000003</c:v>
                </c:pt>
                <c:pt idx="262">
                  <c:v>0.21598500000000001</c:v>
                </c:pt>
                <c:pt idx="263">
                  <c:v>0.21680000000000002</c:v>
                </c:pt>
                <c:pt idx="264">
                  <c:v>0.21767500000000001</c:v>
                </c:pt>
                <c:pt idx="265">
                  <c:v>0.21848000000000001</c:v>
                </c:pt>
                <c:pt idx="266">
                  <c:v>0.21932000000000001</c:v>
                </c:pt>
                <c:pt idx="267">
                  <c:v>0.22015999999999999</c:v>
                </c:pt>
                <c:pt idx="268">
                  <c:v>0.22098499999999999</c:v>
                </c:pt>
                <c:pt idx="269">
                  <c:v>0.22182499999999999</c:v>
                </c:pt>
                <c:pt idx="270">
                  <c:v>0.22264499999999998</c:v>
                </c:pt>
                <c:pt idx="271">
                  <c:v>0.22349000000000002</c:v>
                </c:pt>
                <c:pt idx="272">
                  <c:v>0.22432500000000002</c:v>
                </c:pt>
                <c:pt idx="273">
                  <c:v>0.22515499999999999</c:v>
                </c:pt>
                <c:pt idx="274">
                  <c:v>0.22599</c:v>
                </c:pt>
                <c:pt idx="275">
                  <c:v>0.22683499999999998</c:v>
                </c:pt>
                <c:pt idx="276">
                  <c:v>0.22766500000000001</c:v>
                </c:pt>
                <c:pt idx="277">
                  <c:v>0.22848499999999999</c:v>
                </c:pt>
                <c:pt idx="278">
                  <c:v>0.22930999999999999</c:v>
                </c:pt>
                <c:pt idx="279">
                  <c:v>0.23014999999999999</c:v>
                </c:pt>
                <c:pt idx="280">
                  <c:v>0.230985</c:v>
                </c:pt>
                <c:pt idx="281">
                  <c:v>0.23179500000000003</c:v>
                </c:pt>
                <c:pt idx="282">
                  <c:v>0.23264499999999999</c:v>
                </c:pt>
                <c:pt idx="283">
                  <c:v>0.23347999999999999</c:v>
                </c:pt>
                <c:pt idx="284">
                  <c:v>0.23432499999999998</c:v>
                </c:pt>
                <c:pt idx="285">
                  <c:v>0.23515999999999998</c:v>
                </c:pt>
                <c:pt idx="286">
                  <c:v>0.23597499999999999</c:v>
                </c:pt>
                <c:pt idx="287">
                  <c:v>0.23682500000000001</c:v>
                </c:pt>
                <c:pt idx="288">
                  <c:v>0.23764500000000002</c:v>
                </c:pt>
                <c:pt idx="289">
                  <c:v>0.23847999999999997</c:v>
                </c:pt>
                <c:pt idx="290">
                  <c:v>0.23932000000000003</c:v>
                </c:pt>
                <c:pt idx="291">
                  <c:v>0.24014000000000002</c:v>
                </c:pt>
                <c:pt idx="292">
                  <c:v>0.24098999999999998</c:v>
                </c:pt>
                <c:pt idx="293">
                  <c:v>0.24183500000000002</c:v>
                </c:pt>
                <c:pt idx="294">
                  <c:v>0.242645</c:v>
                </c:pt>
                <c:pt idx="295">
                  <c:v>0.24351500000000001</c:v>
                </c:pt>
                <c:pt idx="296">
                  <c:v>0.24433500000000002</c:v>
                </c:pt>
                <c:pt idx="297">
                  <c:v>0.24515500000000001</c:v>
                </c:pt>
                <c:pt idx="298">
                  <c:v>0.245975</c:v>
                </c:pt>
                <c:pt idx="299">
                  <c:v>0.24681999999999998</c:v>
                </c:pt>
                <c:pt idx="300">
                  <c:v>0.24766499999999997</c:v>
                </c:pt>
                <c:pt idx="301">
                  <c:v>0.24847999999999998</c:v>
                </c:pt>
                <c:pt idx="302">
                  <c:v>0.24933999999999998</c:v>
                </c:pt>
                <c:pt idx="303">
                  <c:v>0.25013999999999997</c:v>
                </c:pt>
                <c:pt idx="304">
                  <c:v>0.25097999999999998</c:v>
                </c:pt>
                <c:pt idx="305">
                  <c:v>0.25181500000000001</c:v>
                </c:pt>
                <c:pt idx="306">
                  <c:v>0.25266500000000003</c:v>
                </c:pt>
                <c:pt idx="307">
                  <c:v>0.25348999999999999</c:v>
                </c:pt>
                <c:pt idx="308">
                  <c:v>0.25431999999999999</c:v>
                </c:pt>
                <c:pt idx="309">
                  <c:v>0.25516499999999998</c:v>
                </c:pt>
                <c:pt idx="310">
                  <c:v>0.25597500000000001</c:v>
                </c:pt>
                <c:pt idx="311">
                  <c:v>0.25681999999999999</c:v>
                </c:pt>
                <c:pt idx="312">
                  <c:v>0.25765500000000002</c:v>
                </c:pt>
                <c:pt idx="313">
                  <c:v>0.25847500000000001</c:v>
                </c:pt>
                <c:pt idx="314">
                  <c:v>0.25934000000000001</c:v>
                </c:pt>
                <c:pt idx="315">
                  <c:v>0.26017499999999999</c:v>
                </c:pt>
                <c:pt idx="316">
                  <c:v>0.26100000000000001</c:v>
                </c:pt>
                <c:pt idx="317">
                  <c:v>0.26181500000000002</c:v>
                </c:pt>
                <c:pt idx="318">
                  <c:v>0.26264500000000002</c:v>
                </c:pt>
                <c:pt idx="319">
                  <c:v>0.26347999999999999</c:v>
                </c:pt>
                <c:pt idx="320">
                  <c:v>0.26430500000000001</c:v>
                </c:pt>
                <c:pt idx="321">
                  <c:v>0.26514500000000002</c:v>
                </c:pt>
                <c:pt idx="322">
                  <c:v>0.26598500000000003</c:v>
                </c:pt>
                <c:pt idx="323">
                  <c:v>0.26680500000000001</c:v>
                </c:pt>
                <c:pt idx="324">
                  <c:v>0.26764500000000002</c:v>
                </c:pt>
                <c:pt idx="325">
                  <c:v>0.26848499999999997</c:v>
                </c:pt>
                <c:pt idx="326">
                  <c:v>0.26932999999999996</c:v>
                </c:pt>
                <c:pt idx="327">
                  <c:v>0.27013500000000001</c:v>
                </c:pt>
                <c:pt idx="328">
                  <c:v>0.27099499999999999</c:v>
                </c:pt>
                <c:pt idx="329">
                  <c:v>0.27180499999999996</c:v>
                </c:pt>
                <c:pt idx="330">
                  <c:v>0.27267999999999998</c:v>
                </c:pt>
                <c:pt idx="331">
                  <c:v>0.27349499999999999</c:v>
                </c:pt>
                <c:pt idx="332">
                  <c:v>0.27432500000000004</c:v>
                </c:pt>
                <c:pt idx="333">
                  <c:v>0.27515499999999998</c:v>
                </c:pt>
                <c:pt idx="334">
                  <c:v>0.27599499999999999</c:v>
                </c:pt>
                <c:pt idx="335">
                  <c:v>0.27680500000000002</c:v>
                </c:pt>
                <c:pt idx="336">
                  <c:v>0.27765000000000001</c:v>
                </c:pt>
                <c:pt idx="337">
                  <c:v>0.27848499999999998</c:v>
                </c:pt>
                <c:pt idx="338">
                  <c:v>0.27931499999999998</c:v>
                </c:pt>
                <c:pt idx="339">
                  <c:v>0.28017500000000001</c:v>
                </c:pt>
                <c:pt idx="340">
                  <c:v>0.28098999999999996</c:v>
                </c:pt>
                <c:pt idx="341">
                  <c:v>0.28182499999999999</c:v>
                </c:pt>
                <c:pt idx="342">
                  <c:v>0.28267500000000001</c:v>
                </c:pt>
                <c:pt idx="343">
                  <c:v>0.28349000000000002</c:v>
                </c:pt>
                <c:pt idx="344">
                  <c:v>0.28430499999999997</c:v>
                </c:pt>
                <c:pt idx="345">
                  <c:v>0.28515499999999999</c:v>
                </c:pt>
                <c:pt idx="346">
                  <c:v>0.28598000000000001</c:v>
                </c:pt>
                <c:pt idx="347">
                  <c:v>0.28681999999999996</c:v>
                </c:pt>
                <c:pt idx="348">
                  <c:v>0.28765499999999999</c:v>
                </c:pt>
                <c:pt idx="349">
                  <c:v>0.28849000000000002</c:v>
                </c:pt>
                <c:pt idx="350">
                  <c:v>0.28932000000000002</c:v>
                </c:pt>
                <c:pt idx="351">
                  <c:v>0.29016000000000003</c:v>
                </c:pt>
                <c:pt idx="352">
                  <c:v>0.29098999999999997</c:v>
                </c:pt>
                <c:pt idx="353">
                  <c:v>0.29182000000000002</c:v>
                </c:pt>
                <c:pt idx="354">
                  <c:v>0.29266000000000003</c:v>
                </c:pt>
                <c:pt idx="355">
                  <c:v>0.29348999999999997</c:v>
                </c:pt>
                <c:pt idx="356">
                  <c:v>0.29432999999999998</c:v>
                </c:pt>
                <c:pt idx="357">
                  <c:v>0.295155</c:v>
                </c:pt>
                <c:pt idx="358">
                  <c:v>0.29598000000000002</c:v>
                </c:pt>
                <c:pt idx="359">
                  <c:v>0.29682500000000001</c:v>
                </c:pt>
                <c:pt idx="360">
                  <c:v>0.29764000000000002</c:v>
                </c:pt>
                <c:pt idx="361">
                  <c:v>0.29850500000000002</c:v>
                </c:pt>
                <c:pt idx="362">
                  <c:v>0.29933999999999999</c:v>
                </c:pt>
                <c:pt idx="363">
                  <c:v>0.30015000000000003</c:v>
                </c:pt>
                <c:pt idx="364">
                  <c:v>0.30097499999999999</c:v>
                </c:pt>
                <c:pt idx="365">
                  <c:v>0.30182999999999999</c:v>
                </c:pt>
                <c:pt idx="366">
                  <c:v>0.30262500000000003</c:v>
                </c:pt>
                <c:pt idx="367">
                  <c:v>0.30348999999999998</c:v>
                </c:pt>
                <c:pt idx="368">
                  <c:v>0.30432000000000003</c:v>
                </c:pt>
                <c:pt idx="369">
                  <c:v>0.30515999999999999</c:v>
                </c:pt>
                <c:pt idx="370">
                  <c:v>0.30598500000000001</c:v>
                </c:pt>
                <c:pt idx="371">
                  <c:v>0.30682500000000001</c:v>
                </c:pt>
                <c:pt idx="372">
                  <c:v>0.30765999999999999</c:v>
                </c:pt>
                <c:pt idx="373">
                  <c:v>0.30848500000000001</c:v>
                </c:pt>
                <c:pt idx="374">
                  <c:v>0.30931000000000003</c:v>
                </c:pt>
                <c:pt idx="375">
                  <c:v>0.31017</c:v>
                </c:pt>
                <c:pt idx="376">
                  <c:v>0.31098999999999999</c:v>
                </c:pt>
                <c:pt idx="377">
                  <c:v>0.31181500000000001</c:v>
                </c:pt>
                <c:pt idx="378">
                  <c:v>0.31264500000000001</c:v>
                </c:pt>
                <c:pt idx="379">
                  <c:v>0.313475</c:v>
                </c:pt>
                <c:pt idx="380">
                  <c:v>0.31432000000000004</c:v>
                </c:pt>
                <c:pt idx="381">
                  <c:v>0.31515499999999996</c:v>
                </c:pt>
                <c:pt idx="382">
                  <c:v>0.31596999999999997</c:v>
                </c:pt>
                <c:pt idx="383">
                  <c:v>0.31684000000000001</c:v>
                </c:pt>
                <c:pt idx="384">
                  <c:v>0.31765500000000002</c:v>
                </c:pt>
                <c:pt idx="385">
                  <c:v>0.318465</c:v>
                </c:pt>
                <c:pt idx="386">
                  <c:v>0.31930500000000001</c:v>
                </c:pt>
                <c:pt idx="387">
                  <c:v>0.32017000000000001</c:v>
                </c:pt>
                <c:pt idx="388">
                  <c:v>0.32099500000000003</c:v>
                </c:pt>
                <c:pt idx="389">
                  <c:v>0.32181000000000004</c:v>
                </c:pt>
                <c:pt idx="390">
                  <c:v>0.32264499999999996</c:v>
                </c:pt>
                <c:pt idx="391">
                  <c:v>0.32348499999999997</c:v>
                </c:pt>
                <c:pt idx="392">
                  <c:v>0.32430999999999999</c:v>
                </c:pt>
                <c:pt idx="393">
                  <c:v>0.32516500000000004</c:v>
                </c:pt>
                <c:pt idx="394">
                  <c:v>0.32599499999999998</c:v>
                </c:pt>
                <c:pt idx="395">
                  <c:v>0.32682500000000003</c:v>
                </c:pt>
                <c:pt idx="396">
                  <c:v>0.32764500000000002</c:v>
                </c:pt>
                <c:pt idx="397">
                  <c:v>0.32848500000000003</c:v>
                </c:pt>
                <c:pt idx="398">
                  <c:v>0.32931499999999997</c:v>
                </c:pt>
                <c:pt idx="399">
                  <c:v>0.33015500000000003</c:v>
                </c:pt>
                <c:pt idx="400">
                  <c:v>0.33099000000000001</c:v>
                </c:pt>
                <c:pt idx="401">
                  <c:v>0.33183499999999999</c:v>
                </c:pt>
                <c:pt idx="402">
                  <c:v>0.33265</c:v>
                </c:pt>
                <c:pt idx="403">
                  <c:v>0.33348499999999998</c:v>
                </c:pt>
                <c:pt idx="404">
                  <c:v>0.33433999999999997</c:v>
                </c:pt>
                <c:pt idx="405">
                  <c:v>0.33514499999999997</c:v>
                </c:pt>
                <c:pt idx="406">
                  <c:v>0.33596999999999999</c:v>
                </c:pt>
                <c:pt idx="407">
                  <c:v>0.33681499999999998</c:v>
                </c:pt>
                <c:pt idx="408">
                  <c:v>0.33765499999999998</c:v>
                </c:pt>
                <c:pt idx="409">
                  <c:v>0.33847499999999997</c:v>
                </c:pt>
                <c:pt idx="410">
                  <c:v>0.33932000000000001</c:v>
                </c:pt>
                <c:pt idx="411">
                  <c:v>0.34014</c:v>
                </c:pt>
                <c:pt idx="412">
                  <c:v>0.34098000000000001</c:v>
                </c:pt>
                <c:pt idx="413">
                  <c:v>0.34182499999999999</c:v>
                </c:pt>
                <c:pt idx="414">
                  <c:v>0.34265000000000001</c:v>
                </c:pt>
                <c:pt idx="415">
                  <c:v>0.34350000000000003</c:v>
                </c:pt>
                <c:pt idx="416">
                  <c:v>0.34431</c:v>
                </c:pt>
                <c:pt idx="417">
                  <c:v>0.345165</c:v>
                </c:pt>
                <c:pt idx="418">
                  <c:v>0.34597500000000003</c:v>
                </c:pt>
                <c:pt idx="419">
                  <c:v>0.34681499999999998</c:v>
                </c:pt>
                <c:pt idx="420">
                  <c:v>0.34765499999999999</c:v>
                </c:pt>
                <c:pt idx="421">
                  <c:v>0.34848499999999999</c:v>
                </c:pt>
                <c:pt idx="422">
                  <c:v>0.349325</c:v>
                </c:pt>
                <c:pt idx="423">
                  <c:v>0.35015499999999999</c:v>
                </c:pt>
                <c:pt idx="424">
                  <c:v>0.35099999999999998</c:v>
                </c:pt>
                <c:pt idx="425">
                  <c:v>0.35182000000000002</c:v>
                </c:pt>
                <c:pt idx="426">
                  <c:v>0.35266999999999998</c:v>
                </c:pt>
                <c:pt idx="427">
                  <c:v>0.35348999999999997</c:v>
                </c:pt>
                <c:pt idx="428">
                  <c:v>0.35432999999999998</c:v>
                </c:pt>
                <c:pt idx="429">
                  <c:v>0.355155</c:v>
                </c:pt>
                <c:pt idx="430">
                  <c:v>0.35598999999999997</c:v>
                </c:pt>
                <c:pt idx="431">
                  <c:v>0.35681499999999999</c:v>
                </c:pt>
                <c:pt idx="432">
                  <c:v>0.35766500000000001</c:v>
                </c:pt>
                <c:pt idx="433">
                  <c:v>0.35849500000000001</c:v>
                </c:pt>
                <c:pt idx="434">
                  <c:v>0.35933000000000004</c:v>
                </c:pt>
                <c:pt idx="435">
                  <c:v>0.36016999999999999</c:v>
                </c:pt>
                <c:pt idx="436">
                  <c:v>0.36099000000000003</c:v>
                </c:pt>
                <c:pt idx="437">
                  <c:v>0.36183999999999999</c:v>
                </c:pt>
                <c:pt idx="438">
                  <c:v>0.36265500000000001</c:v>
                </c:pt>
                <c:pt idx="439">
                  <c:v>0.363485</c:v>
                </c:pt>
                <c:pt idx="440">
                  <c:v>0.36432500000000001</c:v>
                </c:pt>
                <c:pt idx="441">
                  <c:v>0.36516000000000004</c:v>
                </c:pt>
                <c:pt idx="442">
                  <c:v>0.36595499999999997</c:v>
                </c:pt>
                <c:pt idx="443">
                  <c:v>0.36682999999999999</c:v>
                </c:pt>
                <c:pt idx="444">
                  <c:v>0.36766500000000002</c:v>
                </c:pt>
                <c:pt idx="445">
                  <c:v>0.36848000000000003</c:v>
                </c:pt>
                <c:pt idx="446">
                  <c:v>0.369315</c:v>
                </c:pt>
                <c:pt idx="447">
                  <c:v>0.37015999999999999</c:v>
                </c:pt>
                <c:pt idx="448">
                  <c:v>0.37100499999999997</c:v>
                </c:pt>
                <c:pt idx="449">
                  <c:v>0.37183500000000003</c:v>
                </c:pt>
                <c:pt idx="450">
                  <c:v>0.37263999999999997</c:v>
                </c:pt>
                <c:pt idx="451">
                  <c:v>0.3735</c:v>
                </c:pt>
                <c:pt idx="452">
                  <c:v>0.37433</c:v>
                </c:pt>
                <c:pt idx="453">
                  <c:v>0.37515999999999999</c:v>
                </c:pt>
                <c:pt idx="454">
                  <c:v>0.37598500000000001</c:v>
                </c:pt>
                <c:pt idx="455">
                  <c:v>0.37684499999999999</c:v>
                </c:pt>
                <c:pt idx="456">
                  <c:v>0.37766</c:v>
                </c:pt>
                <c:pt idx="457">
                  <c:v>0.37847500000000001</c:v>
                </c:pt>
                <c:pt idx="458">
                  <c:v>0.37931499999999996</c:v>
                </c:pt>
                <c:pt idx="459">
                  <c:v>0.38017000000000001</c:v>
                </c:pt>
                <c:pt idx="460">
                  <c:v>0.38100999999999996</c:v>
                </c:pt>
                <c:pt idx="461">
                  <c:v>0.38181999999999999</c:v>
                </c:pt>
                <c:pt idx="462">
                  <c:v>0.38267000000000001</c:v>
                </c:pt>
                <c:pt idx="463">
                  <c:v>0.38350000000000001</c:v>
                </c:pt>
                <c:pt idx="464">
                  <c:v>0.38430500000000001</c:v>
                </c:pt>
                <c:pt idx="465">
                  <c:v>0.38515500000000003</c:v>
                </c:pt>
                <c:pt idx="466">
                  <c:v>0.38600500000000004</c:v>
                </c:pt>
                <c:pt idx="467">
                  <c:v>0.38681500000000002</c:v>
                </c:pt>
                <c:pt idx="468">
                  <c:v>0.38764999999999999</c:v>
                </c:pt>
                <c:pt idx="469">
                  <c:v>0.38848500000000002</c:v>
                </c:pt>
                <c:pt idx="470">
                  <c:v>0.38934000000000002</c:v>
                </c:pt>
                <c:pt idx="471">
                  <c:v>0.39015</c:v>
                </c:pt>
                <c:pt idx="472">
                  <c:v>0.39096999999999998</c:v>
                </c:pt>
                <c:pt idx="473">
                  <c:v>0.39181499999999997</c:v>
                </c:pt>
                <c:pt idx="474">
                  <c:v>0.39266000000000001</c:v>
                </c:pt>
                <c:pt idx="475">
                  <c:v>0.39350000000000002</c:v>
                </c:pt>
                <c:pt idx="476">
                  <c:v>0.39433499999999999</c:v>
                </c:pt>
                <c:pt idx="477">
                  <c:v>0.39515500000000003</c:v>
                </c:pt>
                <c:pt idx="478">
                  <c:v>0.39597000000000004</c:v>
                </c:pt>
                <c:pt idx="479">
                  <c:v>0.39681500000000003</c:v>
                </c:pt>
                <c:pt idx="480">
                  <c:v>0.39765</c:v>
                </c:pt>
                <c:pt idx="481">
                  <c:v>0.39849499999999999</c:v>
                </c:pt>
                <c:pt idx="482">
                  <c:v>0.39933999999999997</c:v>
                </c:pt>
                <c:pt idx="483">
                  <c:v>0.40015999999999996</c:v>
                </c:pt>
                <c:pt idx="484">
                  <c:v>0.40098500000000004</c:v>
                </c:pt>
                <c:pt idx="485">
                  <c:v>0.40180499999999997</c:v>
                </c:pt>
                <c:pt idx="486">
                  <c:v>0.40267500000000001</c:v>
                </c:pt>
                <c:pt idx="487">
                  <c:v>0.40347999999999995</c:v>
                </c:pt>
                <c:pt idx="488">
                  <c:v>0.40432499999999993</c:v>
                </c:pt>
                <c:pt idx="489">
                  <c:v>0.40515000000000001</c:v>
                </c:pt>
                <c:pt idx="490">
                  <c:v>0.40597500000000003</c:v>
                </c:pt>
                <c:pt idx="491">
                  <c:v>0.40682999999999997</c:v>
                </c:pt>
                <c:pt idx="492">
                  <c:v>0.40765000000000001</c:v>
                </c:pt>
                <c:pt idx="493">
                  <c:v>0.40850999999999998</c:v>
                </c:pt>
                <c:pt idx="494">
                  <c:v>0.40932000000000002</c:v>
                </c:pt>
                <c:pt idx="495">
                  <c:v>0.410165</c:v>
                </c:pt>
                <c:pt idx="496">
                  <c:v>0.41098999999999997</c:v>
                </c:pt>
                <c:pt idx="497">
                  <c:v>0.41182999999999997</c:v>
                </c:pt>
                <c:pt idx="498">
                  <c:v>0.41264000000000001</c:v>
                </c:pt>
                <c:pt idx="499">
                  <c:v>0.41349999999999998</c:v>
                </c:pt>
                <c:pt idx="500">
                  <c:v>0.41434499999999996</c:v>
                </c:pt>
                <c:pt idx="501">
                  <c:v>0.41517499999999996</c:v>
                </c:pt>
                <c:pt idx="502">
                  <c:v>0.41561500000000001</c:v>
                </c:pt>
                <c:pt idx="503">
                  <c:v>0.41579499999999997</c:v>
                </c:pt>
                <c:pt idx="504">
                  <c:v>0.41586999999999996</c:v>
                </c:pt>
                <c:pt idx="505">
                  <c:v>0.41600500000000001</c:v>
                </c:pt>
                <c:pt idx="506">
                  <c:v>0.41618000000000005</c:v>
                </c:pt>
              </c:numCache>
            </c:numRef>
          </c:xVal>
          <c:yVal>
            <c:numRef>
              <c:f>'Jim Subtractive'!$G$2:$G$508</c:f>
              <c:numCache>
                <c:formatCode>General</c:formatCode>
                <c:ptCount val="507"/>
                <c:pt idx="0">
                  <c:v>1.2405784963228804E-3</c:v>
                </c:pt>
                <c:pt idx="1">
                  <c:v>4.7040480983297585E-2</c:v>
                </c:pt>
                <c:pt idx="2">
                  <c:v>9.2592267771007708E-2</c:v>
                </c:pt>
                <c:pt idx="3">
                  <c:v>0.13815533254504805</c:v>
                </c:pt>
                <c:pt idx="4">
                  <c:v>0.18359433946945608</c:v>
                </c:pt>
                <c:pt idx="5">
                  <c:v>0.2291574042434964</c:v>
                </c:pt>
                <c:pt idx="6">
                  <c:v>0.2743708514413003</c:v>
                </c:pt>
                <c:pt idx="7">
                  <c:v>0.32006925205130315</c:v>
                </c:pt>
                <c:pt idx="8">
                  <c:v>0.36528269924910706</c:v>
                </c:pt>
                <c:pt idx="9">
                  <c:v>0.41084576402314738</c:v>
                </c:pt>
                <c:pt idx="10">
                  <c:v>0.45631860490654602</c:v>
                </c:pt>
                <c:pt idx="11">
                  <c:v>0.50082153896554682</c:v>
                </c:pt>
                <c:pt idx="12">
                  <c:v>0.54495229947565071</c:v>
                </c:pt>
                <c:pt idx="13">
                  <c:v>0.58326361903936741</c:v>
                </c:pt>
                <c:pt idx="14">
                  <c:v>0.61627428502788617</c:v>
                </c:pt>
                <c:pt idx="15">
                  <c:v>0.64743536125825096</c:v>
                </c:pt>
                <c:pt idx="16">
                  <c:v>0.67196498152645323</c:v>
                </c:pt>
                <c:pt idx="17">
                  <c:v>0.69431795043292555</c:v>
                </c:pt>
                <c:pt idx="18">
                  <c:v>0.71336646934464687</c:v>
                </c:pt>
                <c:pt idx="19">
                  <c:v>0.72946015583785373</c:v>
                </c:pt>
                <c:pt idx="20">
                  <c:v>0.74245239609025326</c:v>
                </c:pt>
                <c:pt idx="21">
                  <c:v>0.75321159504927182</c:v>
                </c:pt>
                <c:pt idx="22">
                  <c:v>0.76089190374014337</c:v>
                </c:pt>
                <c:pt idx="23">
                  <c:v>0.76674517864552139</c:v>
                </c:pt>
                <c:pt idx="24">
                  <c:v>0.7713014851229254</c:v>
                </c:pt>
                <c:pt idx="25">
                  <c:v>0.77478638289895974</c:v>
                </c:pt>
                <c:pt idx="26">
                  <c:v>0.77676003050674614</c:v>
                </c:pt>
                <c:pt idx="27">
                  <c:v>0.77965847299360946</c:v>
                </c:pt>
                <c:pt idx="28">
                  <c:v>0.7816208426150657</c:v>
                </c:pt>
                <c:pt idx="29">
                  <c:v>0.78287269909771884</c:v>
                </c:pt>
                <c:pt idx="30">
                  <c:v>0.78493657059614685</c:v>
                </c:pt>
                <c:pt idx="31">
                  <c:v>0.78693277417659369</c:v>
                </c:pt>
                <c:pt idx="32">
                  <c:v>0.78875980796208744</c:v>
                </c:pt>
                <c:pt idx="33">
                  <c:v>0.79082367946051546</c:v>
                </c:pt>
                <c:pt idx="34">
                  <c:v>0.7917146403806018</c:v>
                </c:pt>
                <c:pt idx="35">
                  <c:v>0.79249282143738631</c:v>
                </c:pt>
                <c:pt idx="36">
                  <c:v>0.79339506034380292</c:v>
                </c:pt>
                <c:pt idx="37">
                  <c:v>0.79433113320921012</c:v>
                </c:pt>
                <c:pt idx="38">
                  <c:v>0.79514314822498511</c:v>
                </c:pt>
                <c:pt idx="39">
                  <c:v>0.79684612416084655</c:v>
                </c:pt>
                <c:pt idx="40">
                  <c:v>0.79840248627441524</c:v>
                </c:pt>
                <c:pt idx="41">
                  <c:v>0.79991373644266306</c:v>
                </c:pt>
                <c:pt idx="42">
                  <c:v>0.80050019173183395</c:v>
                </c:pt>
                <c:pt idx="43">
                  <c:v>0.80148137654256202</c:v>
                </c:pt>
                <c:pt idx="44">
                  <c:v>0.80257534121659213</c:v>
                </c:pt>
                <c:pt idx="45">
                  <c:v>0.80330841032805567</c:v>
                </c:pt>
                <c:pt idx="46">
                  <c:v>0.80426703916612341</c:v>
                </c:pt>
                <c:pt idx="47">
                  <c:v>0.80580084530703167</c:v>
                </c:pt>
                <c:pt idx="48">
                  <c:v>0.80563167551207848</c:v>
                </c:pt>
                <c:pt idx="49">
                  <c:v>0.80629707670556083</c:v>
                </c:pt>
                <c:pt idx="50">
                  <c:v>0.80730081748894933</c:v>
                </c:pt>
                <c:pt idx="51">
                  <c:v>0.80801133062775243</c:v>
                </c:pt>
                <c:pt idx="52">
                  <c:v>0.80881206765719715</c:v>
                </c:pt>
                <c:pt idx="53">
                  <c:v>0.81040226372975654</c:v>
                </c:pt>
                <c:pt idx="54">
                  <c:v>0.81136089256782429</c:v>
                </c:pt>
                <c:pt idx="55">
                  <c:v>0.8114849504174565</c:v>
                </c:pt>
                <c:pt idx="56">
                  <c:v>0.81164284222607941</c:v>
                </c:pt>
                <c:pt idx="57">
                  <c:v>0.81283830877708152</c:v>
                </c:pt>
                <c:pt idx="58">
                  <c:v>0.81332326218928042</c:v>
                </c:pt>
                <c:pt idx="59">
                  <c:v>0.81429316901367832</c:v>
                </c:pt>
                <c:pt idx="60">
                  <c:v>0.81482323437119808</c:v>
                </c:pt>
                <c:pt idx="61">
                  <c:v>0.81630065058045542</c:v>
                </c:pt>
                <c:pt idx="62">
                  <c:v>0.81680815996531464</c:v>
                </c:pt>
                <c:pt idx="63">
                  <c:v>0.81661643419770114</c:v>
                </c:pt>
                <c:pt idx="64">
                  <c:v>0.81827429818824171</c:v>
                </c:pt>
                <c:pt idx="65">
                  <c:v>0.81812768436594896</c:v>
                </c:pt>
                <c:pt idx="66">
                  <c:v>0.81933442890328123</c:v>
                </c:pt>
                <c:pt idx="67">
                  <c:v>0.81979682634281981</c:v>
                </c:pt>
                <c:pt idx="68">
                  <c:v>0.82122913060675617</c:v>
                </c:pt>
                <c:pt idx="69">
                  <c:v>0.82207497958152187</c:v>
                </c:pt>
                <c:pt idx="70">
                  <c:v>0.82137574442904893</c:v>
                </c:pt>
                <c:pt idx="71">
                  <c:v>0.82278549272032486</c:v>
                </c:pt>
                <c:pt idx="72">
                  <c:v>0.82364261968142072</c:v>
                </c:pt>
                <c:pt idx="73">
                  <c:v>0.82444335671086555</c:v>
                </c:pt>
                <c:pt idx="74">
                  <c:v>0.82409373913462902</c:v>
                </c:pt>
                <c:pt idx="75">
                  <c:v>0.82486064220508326</c:v>
                </c:pt>
                <c:pt idx="76">
                  <c:v>0.82572904715250928</c:v>
                </c:pt>
                <c:pt idx="77">
                  <c:v>0.82642828230498211</c:v>
                </c:pt>
                <c:pt idx="78">
                  <c:v>0.82715007343011537</c:v>
                </c:pt>
                <c:pt idx="79">
                  <c:v>0.827725250732956</c:v>
                </c:pt>
                <c:pt idx="80">
                  <c:v>0.82874026950267476</c:v>
                </c:pt>
                <c:pt idx="81">
                  <c:v>0.82775908469194659</c:v>
                </c:pt>
                <c:pt idx="82">
                  <c:v>0.82901094117459972</c:v>
                </c:pt>
                <c:pt idx="83">
                  <c:v>0.82949589458679873</c:v>
                </c:pt>
                <c:pt idx="84">
                  <c:v>0.82985679014936531</c:v>
                </c:pt>
                <c:pt idx="85">
                  <c:v>0.83123270448165076</c:v>
                </c:pt>
                <c:pt idx="86">
                  <c:v>0.83113120260467888</c:v>
                </c:pt>
                <c:pt idx="87">
                  <c:v>0.83243944901898292</c:v>
                </c:pt>
                <c:pt idx="88">
                  <c:v>0.83301462632182355</c:v>
                </c:pt>
                <c:pt idx="89">
                  <c:v>0.83286801249953091</c:v>
                </c:pt>
                <c:pt idx="90">
                  <c:v>0.83321763007576732</c:v>
                </c:pt>
                <c:pt idx="91">
                  <c:v>0.83366874952897574</c:v>
                </c:pt>
                <c:pt idx="92">
                  <c:v>0.83433415072245787</c:v>
                </c:pt>
                <c:pt idx="93">
                  <c:v>0.8350672198339214</c:v>
                </c:pt>
                <c:pt idx="94">
                  <c:v>0.83572134304107348</c:v>
                </c:pt>
                <c:pt idx="95">
                  <c:v>0.83636418826189529</c:v>
                </c:pt>
                <c:pt idx="96">
                  <c:v>0.83711981334601926</c:v>
                </c:pt>
                <c:pt idx="97">
                  <c:v>0.83735665105895363</c:v>
                </c:pt>
                <c:pt idx="98">
                  <c:v>0.83779649252583177</c:v>
                </c:pt>
                <c:pt idx="99">
                  <c:v>0.83820250003371921</c:v>
                </c:pt>
                <c:pt idx="100">
                  <c:v>0.83914985088545668</c:v>
                </c:pt>
                <c:pt idx="101">
                  <c:v>0.83907090498114523</c:v>
                </c:pt>
                <c:pt idx="102">
                  <c:v>0.83947691248903278</c:v>
                </c:pt>
                <c:pt idx="103">
                  <c:v>0.8401197577098547</c:v>
                </c:pt>
                <c:pt idx="104">
                  <c:v>0.84050320924508171</c:v>
                </c:pt>
                <c:pt idx="105">
                  <c:v>0.84140544815149843</c:v>
                </c:pt>
                <c:pt idx="106">
                  <c:v>0.84178889968672543</c:v>
                </c:pt>
                <c:pt idx="107">
                  <c:v>0.84298436623772743</c:v>
                </c:pt>
                <c:pt idx="108">
                  <c:v>0.84264602664782118</c:v>
                </c:pt>
                <c:pt idx="109">
                  <c:v>0.84344676367726601</c:v>
                </c:pt>
                <c:pt idx="110">
                  <c:v>0.84353698756790763</c:v>
                </c:pt>
                <c:pt idx="111">
                  <c:v>0.84420238876138998</c:v>
                </c:pt>
                <c:pt idx="112">
                  <c:v>0.84513846162679718</c:v>
                </c:pt>
                <c:pt idx="113">
                  <c:v>0.84480012203689103</c:v>
                </c:pt>
                <c:pt idx="114">
                  <c:v>0.84512718364046691</c:v>
                </c:pt>
                <c:pt idx="115">
                  <c:v>0.84639031810945031</c:v>
                </c:pt>
                <c:pt idx="116">
                  <c:v>0.84646926401376166</c:v>
                </c:pt>
                <c:pt idx="117">
                  <c:v>0.84725872305687633</c:v>
                </c:pt>
                <c:pt idx="118">
                  <c:v>0.84774367646907522</c:v>
                </c:pt>
                <c:pt idx="119">
                  <c:v>0.84769856452375436</c:v>
                </c:pt>
                <c:pt idx="120">
                  <c:v>0.84795795820934916</c:v>
                </c:pt>
                <c:pt idx="121">
                  <c:v>0.84873613926613356</c:v>
                </c:pt>
                <c:pt idx="122">
                  <c:v>0.84904064489704911</c:v>
                </c:pt>
                <c:pt idx="123">
                  <c:v>0.84931131656897418</c:v>
                </c:pt>
                <c:pt idx="124">
                  <c:v>0.84963837817255017</c:v>
                </c:pt>
                <c:pt idx="125">
                  <c:v>0.85058572902428764</c:v>
                </c:pt>
                <c:pt idx="126">
                  <c:v>0.85109323840914697</c:v>
                </c:pt>
                <c:pt idx="127">
                  <c:v>0.85165713772565743</c:v>
                </c:pt>
                <c:pt idx="128">
                  <c:v>0.8511834622997887</c:v>
                </c:pt>
                <c:pt idx="129">
                  <c:v>0.85204058926088444</c:v>
                </c:pt>
                <c:pt idx="130">
                  <c:v>0.85284132629032927</c:v>
                </c:pt>
                <c:pt idx="131">
                  <c:v>0.85276238038601782</c:v>
                </c:pt>
                <c:pt idx="132">
                  <c:v>0.85359695137445313</c:v>
                </c:pt>
                <c:pt idx="133">
                  <c:v>0.85383378908738761</c:v>
                </c:pt>
                <c:pt idx="134">
                  <c:v>0.85377739915573647</c:v>
                </c:pt>
                <c:pt idx="135">
                  <c:v>0.85372100922408545</c:v>
                </c:pt>
                <c:pt idx="136">
                  <c:v>0.85463452611683233</c:v>
                </c:pt>
                <c:pt idx="137">
                  <c:v>0.85486008584343653</c:v>
                </c:pt>
                <c:pt idx="138">
                  <c:v>0.85650667184764684</c:v>
                </c:pt>
                <c:pt idx="139">
                  <c:v>0.85645028191599581</c:v>
                </c:pt>
                <c:pt idx="140">
                  <c:v>0.85670967560159061</c:v>
                </c:pt>
                <c:pt idx="141">
                  <c:v>0.85657433976562813</c:v>
                </c:pt>
                <c:pt idx="142">
                  <c:v>0.85711568310947805</c:v>
                </c:pt>
                <c:pt idx="143">
                  <c:v>0.85788258617993218</c:v>
                </c:pt>
                <c:pt idx="144">
                  <c:v>0.85828859368781962</c:v>
                </c:pt>
                <c:pt idx="145">
                  <c:v>0.85840137355112178</c:v>
                </c:pt>
                <c:pt idx="146">
                  <c:v>0.85861565529139572</c:v>
                </c:pt>
                <c:pt idx="147">
                  <c:v>0.8590442187719437</c:v>
                </c:pt>
                <c:pt idx="148">
                  <c:v>0.85890888293598122</c:v>
                </c:pt>
                <c:pt idx="149">
                  <c:v>0.85977728788340713</c:v>
                </c:pt>
                <c:pt idx="150">
                  <c:v>0.86037502115890818</c:v>
                </c:pt>
                <c:pt idx="151">
                  <c:v>0.86045396706321964</c:v>
                </c:pt>
                <c:pt idx="152">
                  <c:v>0.8604990790085405</c:v>
                </c:pt>
                <c:pt idx="153">
                  <c:v>0.86148026381926857</c:v>
                </c:pt>
                <c:pt idx="154">
                  <c:v>0.86181860340917482</c:v>
                </c:pt>
                <c:pt idx="155">
                  <c:v>0.86216822098541135</c:v>
                </c:pt>
                <c:pt idx="156">
                  <c:v>0.86170582354587277</c:v>
                </c:pt>
                <c:pt idx="157">
                  <c:v>0.8628900121105445</c:v>
                </c:pt>
                <c:pt idx="158">
                  <c:v>0.86345391142705508</c:v>
                </c:pt>
                <c:pt idx="159">
                  <c:v>0.8632170737141206</c:v>
                </c:pt>
                <c:pt idx="160">
                  <c:v>0.86323962968678103</c:v>
                </c:pt>
                <c:pt idx="161">
                  <c:v>0.86387119692127268</c:v>
                </c:pt>
                <c:pt idx="162">
                  <c:v>0.86420953651117893</c:v>
                </c:pt>
                <c:pt idx="163">
                  <c:v>0.86443509623778303</c:v>
                </c:pt>
                <c:pt idx="164">
                  <c:v>0.86506666347227468</c:v>
                </c:pt>
                <c:pt idx="165">
                  <c:v>0.86540500306218093</c:v>
                </c:pt>
                <c:pt idx="166">
                  <c:v>0.86599145835135183</c:v>
                </c:pt>
                <c:pt idx="167">
                  <c:v>0.86546139299383196</c:v>
                </c:pt>
                <c:pt idx="168">
                  <c:v>0.86666813753116423</c:v>
                </c:pt>
                <c:pt idx="169">
                  <c:v>0.86584484452905908</c:v>
                </c:pt>
                <c:pt idx="170">
                  <c:v>0.8669388092030893</c:v>
                </c:pt>
                <c:pt idx="171">
                  <c:v>0.86750270851959965</c:v>
                </c:pt>
                <c:pt idx="172">
                  <c:v>0.86718692490235383</c:v>
                </c:pt>
                <c:pt idx="173">
                  <c:v>0.86834855749436524</c:v>
                </c:pt>
                <c:pt idx="174">
                  <c:v>0.86766060032822256</c:v>
                </c:pt>
                <c:pt idx="175">
                  <c:v>0.86824705561739335</c:v>
                </c:pt>
                <c:pt idx="176">
                  <c:v>0.86848389333032783</c:v>
                </c:pt>
                <c:pt idx="177">
                  <c:v>0.86937485425041416</c:v>
                </c:pt>
                <c:pt idx="178">
                  <c:v>0.86928463035977255</c:v>
                </c:pt>
                <c:pt idx="179">
                  <c:v>0.86900268070151732</c:v>
                </c:pt>
                <c:pt idx="180">
                  <c:v>0.86976958377197156</c:v>
                </c:pt>
                <c:pt idx="181">
                  <c:v>0.87054776482875584</c:v>
                </c:pt>
                <c:pt idx="182">
                  <c:v>0.87093121636398296</c:v>
                </c:pt>
                <c:pt idx="183">
                  <c:v>0.87048009691077455</c:v>
                </c:pt>
                <c:pt idx="184">
                  <c:v>0.87154022762581418</c:v>
                </c:pt>
                <c:pt idx="185">
                  <c:v>0.87150639366682348</c:v>
                </c:pt>
                <c:pt idx="186">
                  <c:v>0.87110038615893604</c:v>
                </c:pt>
                <c:pt idx="187">
                  <c:v>0.87199134707902237</c:v>
                </c:pt>
                <c:pt idx="188">
                  <c:v>0.87143872574884218</c:v>
                </c:pt>
                <c:pt idx="189">
                  <c:v>0.87265674827250472</c:v>
                </c:pt>
                <c:pt idx="190">
                  <c:v>0.87218307284663599</c:v>
                </c:pt>
                <c:pt idx="191">
                  <c:v>0.87299508786241098</c:v>
                </c:pt>
                <c:pt idx="192">
                  <c:v>0.87349131926094015</c:v>
                </c:pt>
                <c:pt idx="193">
                  <c:v>0.87410033052277136</c:v>
                </c:pt>
                <c:pt idx="194">
                  <c:v>0.87344620731561928</c:v>
                </c:pt>
                <c:pt idx="195">
                  <c:v>0.87455144997597967</c:v>
                </c:pt>
                <c:pt idx="196">
                  <c:v>0.87440483615368692</c:v>
                </c:pt>
                <c:pt idx="197">
                  <c:v>0.87444994809900778</c:v>
                </c:pt>
                <c:pt idx="198">
                  <c:v>0.87446122608533805</c:v>
                </c:pt>
                <c:pt idx="199">
                  <c:v>0.87470934178460247</c:v>
                </c:pt>
                <c:pt idx="200">
                  <c:v>0.87592736430826501</c:v>
                </c:pt>
                <c:pt idx="201">
                  <c:v>0.87537474297808482</c:v>
                </c:pt>
                <c:pt idx="202">
                  <c:v>0.87611909007587851</c:v>
                </c:pt>
                <c:pt idx="203">
                  <c:v>0.87640103973413375</c:v>
                </c:pt>
                <c:pt idx="204">
                  <c:v>0.87669426737871925</c:v>
                </c:pt>
                <c:pt idx="205">
                  <c:v>0.87640103973413375</c:v>
                </c:pt>
                <c:pt idx="206">
                  <c:v>0.87740478051752224</c:v>
                </c:pt>
                <c:pt idx="207">
                  <c:v>0.87601758819890674</c:v>
                </c:pt>
                <c:pt idx="208">
                  <c:v>0.87802506976568373</c:v>
                </c:pt>
                <c:pt idx="209">
                  <c:v>0.87676193529670043</c:v>
                </c:pt>
                <c:pt idx="210">
                  <c:v>0.87707771891394626</c:v>
                </c:pt>
                <c:pt idx="211">
                  <c:v>0.87869047095916597</c:v>
                </c:pt>
                <c:pt idx="212">
                  <c:v>0.87872430491815667</c:v>
                </c:pt>
                <c:pt idx="213">
                  <c:v>0.87882580679512845</c:v>
                </c:pt>
                <c:pt idx="214">
                  <c:v>0.87849874519155247</c:v>
                </c:pt>
                <c:pt idx="215">
                  <c:v>0.87887091874044931</c:v>
                </c:pt>
                <c:pt idx="216">
                  <c:v>0.87943481805695967</c:v>
                </c:pt>
                <c:pt idx="217">
                  <c:v>0.87936715013897848</c:v>
                </c:pt>
                <c:pt idx="218">
                  <c:v>0.87933331617998789</c:v>
                </c:pt>
                <c:pt idx="219">
                  <c:v>0.8801678871684232</c:v>
                </c:pt>
                <c:pt idx="220">
                  <c:v>0.88074306447126383</c:v>
                </c:pt>
                <c:pt idx="221">
                  <c:v>0.8799761614008097</c:v>
                </c:pt>
                <c:pt idx="222">
                  <c:v>0.88054006071732005</c:v>
                </c:pt>
                <c:pt idx="223">
                  <c:v>0.8807543424575941</c:v>
                </c:pt>
                <c:pt idx="224">
                  <c:v>0.88061900662163162</c:v>
                </c:pt>
                <c:pt idx="225">
                  <c:v>0.88105884808850965</c:v>
                </c:pt>
                <c:pt idx="226">
                  <c:v>0.88167913733667114</c:v>
                </c:pt>
                <c:pt idx="227">
                  <c:v>0.88196108699492626</c:v>
                </c:pt>
                <c:pt idx="228">
                  <c:v>0.88234453853015338</c:v>
                </c:pt>
                <c:pt idx="229">
                  <c:v>0.88210770081721901</c:v>
                </c:pt>
                <c:pt idx="230">
                  <c:v>0.88286332590134298</c:v>
                </c:pt>
                <c:pt idx="231">
                  <c:v>0.88215281276253987</c:v>
                </c:pt>
                <c:pt idx="232">
                  <c:v>0.88257009825675747</c:v>
                </c:pt>
                <c:pt idx="233">
                  <c:v>0.88314527555959821</c:v>
                </c:pt>
                <c:pt idx="234">
                  <c:v>0.88331444535455128</c:v>
                </c:pt>
                <c:pt idx="235">
                  <c:v>0.8836978968897784</c:v>
                </c:pt>
                <c:pt idx="236">
                  <c:v>0.8836640629307877</c:v>
                </c:pt>
                <c:pt idx="237">
                  <c:v>0.88358511702647624</c:v>
                </c:pt>
                <c:pt idx="238">
                  <c:v>0.88381067675308045</c:v>
                </c:pt>
                <c:pt idx="239">
                  <c:v>0.88481441753646894</c:v>
                </c:pt>
                <c:pt idx="240">
                  <c:v>0.88397984654803352</c:v>
                </c:pt>
                <c:pt idx="241">
                  <c:v>0.88465652572784603</c:v>
                </c:pt>
                <c:pt idx="242">
                  <c:v>0.884216684260968</c:v>
                </c:pt>
                <c:pt idx="243">
                  <c:v>0.88476930559114819</c:v>
                </c:pt>
                <c:pt idx="244">
                  <c:v>0.88501742129041261</c:v>
                </c:pt>
                <c:pt idx="245">
                  <c:v>0.88509636719472418</c:v>
                </c:pt>
                <c:pt idx="246">
                  <c:v>0.88546854074362102</c:v>
                </c:pt>
                <c:pt idx="247">
                  <c:v>0.88620160985508456</c:v>
                </c:pt>
                <c:pt idx="248">
                  <c:v>0.88555876463426264</c:v>
                </c:pt>
                <c:pt idx="249">
                  <c:v>0.88527681497600741</c:v>
                </c:pt>
                <c:pt idx="250">
                  <c:v>0.8866752852809533</c:v>
                </c:pt>
                <c:pt idx="251">
                  <c:v>0.88648355951333968</c:v>
                </c:pt>
                <c:pt idx="252">
                  <c:v>0.88677678715792507</c:v>
                </c:pt>
                <c:pt idx="253">
                  <c:v>0.88594221616948976</c:v>
                </c:pt>
                <c:pt idx="254">
                  <c:v>0.88681062111691578</c:v>
                </c:pt>
                <c:pt idx="255">
                  <c:v>0.88725046258379381</c:v>
                </c:pt>
                <c:pt idx="256">
                  <c:v>0.88676550917159491</c:v>
                </c:pt>
                <c:pt idx="257">
                  <c:v>0.88788202981828557</c:v>
                </c:pt>
                <c:pt idx="258">
                  <c:v>0.88758880217370006</c:v>
                </c:pt>
                <c:pt idx="259">
                  <c:v>0.88814142350388026</c:v>
                </c:pt>
                <c:pt idx="260">
                  <c:v>0.88794969773626686</c:v>
                </c:pt>
                <c:pt idx="261">
                  <c:v>0.88790458579094589</c:v>
                </c:pt>
                <c:pt idx="262">
                  <c:v>0.8880624775995688</c:v>
                </c:pt>
                <c:pt idx="263">
                  <c:v>0.88897599449231568</c:v>
                </c:pt>
                <c:pt idx="264">
                  <c:v>0.8884233731621356</c:v>
                </c:pt>
                <c:pt idx="265">
                  <c:v>0.88853615302543754</c:v>
                </c:pt>
                <c:pt idx="266">
                  <c:v>0.89026168493395941</c:v>
                </c:pt>
                <c:pt idx="267">
                  <c:v>0.88868276684773029</c:v>
                </c:pt>
                <c:pt idx="268">
                  <c:v>0.88878426872470218</c:v>
                </c:pt>
                <c:pt idx="269">
                  <c:v>0.88845720712112608</c:v>
                </c:pt>
                <c:pt idx="270">
                  <c:v>0.89018273902964795</c:v>
                </c:pt>
                <c:pt idx="271">
                  <c:v>0.88987823339873229</c:v>
                </c:pt>
                <c:pt idx="272">
                  <c:v>0.88956244978148646</c:v>
                </c:pt>
                <c:pt idx="273">
                  <c:v>0.88950605984983555</c:v>
                </c:pt>
                <c:pt idx="274">
                  <c:v>0.89014890507065736</c:v>
                </c:pt>
                <c:pt idx="275">
                  <c:v>0.88961883971313749</c:v>
                </c:pt>
                <c:pt idx="276">
                  <c:v>0.89005868118001574</c:v>
                </c:pt>
                <c:pt idx="277">
                  <c:v>0.89060002452386566</c:v>
                </c:pt>
                <c:pt idx="278">
                  <c:v>0.89109625592239483</c:v>
                </c:pt>
                <c:pt idx="279">
                  <c:v>0.89080302827780944</c:v>
                </c:pt>
                <c:pt idx="280">
                  <c:v>0.89091580814111149</c:v>
                </c:pt>
                <c:pt idx="281">
                  <c:v>0.89119775779936661</c:v>
                </c:pt>
                <c:pt idx="282">
                  <c:v>0.89106242196340413</c:v>
                </c:pt>
                <c:pt idx="283">
                  <c:v>0.89155865336193341</c:v>
                </c:pt>
                <c:pt idx="284">
                  <c:v>0.89063385848285626</c:v>
                </c:pt>
                <c:pt idx="285">
                  <c:v>0.89144587349863125</c:v>
                </c:pt>
                <c:pt idx="286">
                  <c:v>0.89150226343028227</c:v>
                </c:pt>
                <c:pt idx="287">
                  <c:v>0.89169398919789589</c:v>
                </c:pt>
                <c:pt idx="288">
                  <c:v>0.89146842947129168</c:v>
                </c:pt>
                <c:pt idx="289">
                  <c:v>0.89240450233669888</c:v>
                </c:pt>
                <c:pt idx="290">
                  <c:v>0.8925285601863312</c:v>
                </c:pt>
                <c:pt idx="291">
                  <c:v>0.89199849482881144</c:v>
                </c:pt>
                <c:pt idx="292">
                  <c:v>0.89229172247339694</c:v>
                </c:pt>
                <c:pt idx="293">
                  <c:v>0.8927541199129353</c:v>
                </c:pt>
                <c:pt idx="294">
                  <c:v>0.89253983817266136</c:v>
                </c:pt>
                <c:pt idx="295">
                  <c:v>0.89198721684248117</c:v>
                </c:pt>
                <c:pt idx="296">
                  <c:v>0.89257367213165206</c:v>
                </c:pt>
                <c:pt idx="297">
                  <c:v>0.8927541199129353</c:v>
                </c:pt>
                <c:pt idx="298">
                  <c:v>0.89312629346183225</c:v>
                </c:pt>
                <c:pt idx="299">
                  <c:v>0.89260750609064266</c:v>
                </c:pt>
                <c:pt idx="300">
                  <c:v>0.89345335506540835</c:v>
                </c:pt>
                <c:pt idx="301">
                  <c:v>0.89380297264164477</c:v>
                </c:pt>
                <c:pt idx="302">
                  <c:v>0.89255111615899163</c:v>
                </c:pt>
                <c:pt idx="303">
                  <c:v>0.89337440916109689</c:v>
                </c:pt>
                <c:pt idx="304">
                  <c:v>0.89407364431356973</c:v>
                </c:pt>
                <c:pt idx="305">
                  <c:v>0.8941751461905415</c:v>
                </c:pt>
                <c:pt idx="306">
                  <c:v>0.89372402673733331</c:v>
                </c:pt>
                <c:pt idx="307">
                  <c:v>0.89388191854595622</c:v>
                </c:pt>
                <c:pt idx="308">
                  <c:v>0.89373530472366347</c:v>
                </c:pt>
                <c:pt idx="309">
                  <c:v>0.89380297264164477</c:v>
                </c:pt>
                <c:pt idx="310">
                  <c:v>0.89392703049127709</c:v>
                </c:pt>
                <c:pt idx="311">
                  <c:v>0.89399469840925827</c:v>
                </c:pt>
                <c:pt idx="312">
                  <c:v>0.89436687195815512</c:v>
                </c:pt>
                <c:pt idx="313">
                  <c:v>0.8947616014797124</c:v>
                </c:pt>
                <c:pt idx="314">
                  <c:v>0.89434431598549469</c:v>
                </c:pt>
                <c:pt idx="315">
                  <c:v>0.89466009960274051</c:v>
                </c:pt>
                <c:pt idx="316">
                  <c:v>0.89524655489191129</c:v>
                </c:pt>
                <c:pt idx="317">
                  <c:v>0.89485182537035401</c:v>
                </c:pt>
                <c:pt idx="318">
                  <c:v>0.89475032349338224</c:v>
                </c:pt>
                <c:pt idx="319">
                  <c:v>0.89520144294659054</c:v>
                </c:pt>
                <c:pt idx="320">
                  <c:v>0.89471648953439153</c:v>
                </c:pt>
                <c:pt idx="321">
                  <c:v>0.89489693731567488</c:v>
                </c:pt>
                <c:pt idx="322">
                  <c:v>0.89440070591714582</c:v>
                </c:pt>
                <c:pt idx="323">
                  <c:v>0.89559617246814771</c:v>
                </c:pt>
                <c:pt idx="324">
                  <c:v>0.89544955864585507</c:v>
                </c:pt>
                <c:pt idx="325">
                  <c:v>0.89508866308328849</c:v>
                </c:pt>
                <c:pt idx="326">
                  <c:v>0.89525783287824157</c:v>
                </c:pt>
                <c:pt idx="327">
                  <c:v>0.89559617246814771</c:v>
                </c:pt>
                <c:pt idx="328">
                  <c:v>0.89542700267319475</c:v>
                </c:pt>
                <c:pt idx="329">
                  <c:v>0.8957315083041103</c:v>
                </c:pt>
                <c:pt idx="330">
                  <c:v>0.89560745045447798</c:v>
                </c:pt>
                <c:pt idx="331">
                  <c:v>0.89600217997603526</c:v>
                </c:pt>
                <c:pt idx="332">
                  <c:v>0.89602473594869569</c:v>
                </c:pt>
                <c:pt idx="333">
                  <c:v>0.89591195608539365</c:v>
                </c:pt>
                <c:pt idx="334">
                  <c:v>0.89581045420842176</c:v>
                </c:pt>
                <c:pt idx="335">
                  <c:v>0.89569767434511971</c:v>
                </c:pt>
                <c:pt idx="336">
                  <c:v>0.89618262775731861</c:v>
                </c:pt>
                <c:pt idx="337">
                  <c:v>0.89563000642713841</c:v>
                </c:pt>
                <c:pt idx="338">
                  <c:v>0.89690441888245198</c:v>
                </c:pt>
                <c:pt idx="339">
                  <c:v>0.89535933475521345</c:v>
                </c:pt>
                <c:pt idx="340">
                  <c:v>0.89603601393502597</c:v>
                </c:pt>
                <c:pt idx="341">
                  <c:v>0.89548339260484577</c:v>
                </c:pt>
                <c:pt idx="342">
                  <c:v>0.89605856990768629</c:v>
                </c:pt>
                <c:pt idx="343">
                  <c:v>0.89665630318318734</c:v>
                </c:pt>
                <c:pt idx="344">
                  <c:v>0.89634051956594152</c:v>
                </c:pt>
                <c:pt idx="345">
                  <c:v>0.89618262775731861</c:v>
                </c:pt>
                <c:pt idx="346">
                  <c:v>0.89693825284144257</c:v>
                </c:pt>
                <c:pt idx="347">
                  <c:v>0.89605856990768629</c:v>
                </c:pt>
                <c:pt idx="348">
                  <c:v>0.89576534226310089</c:v>
                </c:pt>
                <c:pt idx="349">
                  <c:v>0.89655480130621545</c:v>
                </c:pt>
                <c:pt idx="350">
                  <c:v>0.89597962400337483</c:v>
                </c:pt>
                <c:pt idx="351">
                  <c:v>0.89682547297814041</c:v>
                </c:pt>
                <c:pt idx="352">
                  <c:v>0.89613751581199774</c:v>
                </c:pt>
                <c:pt idx="353">
                  <c:v>0.89613751581199774</c:v>
                </c:pt>
                <c:pt idx="354">
                  <c:v>0.89658863526520616</c:v>
                </c:pt>
                <c:pt idx="355">
                  <c:v>0.89644202144291341</c:v>
                </c:pt>
                <c:pt idx="356">
                  <c:v>0.89590067809906349</c:v>
                </c:pt>
                <c:pt idx="357">
                  <c:v>0.89703975471841446</c:v>
                </c:pt>
                <c:pt idx="358">
                  <c:v>0.89618262775731861</c:v>
                </c:pt>
                <c:pt idx="359">
                  <c:v>0.8959909019897051</c:v>
                </c:pt>
                <c:pt idx="360">
                  <c:v>0.89626157366163006</c:v>
                </c:pt>
                <c:pt idx="361">
                  <c:v>0.89567511837245917</c:v>
                </c:pt>
                <c:pt idx="362">
                  <c:v>0.89617134977098845</c:v>
                </c:pt>
                <c:pt idx="363">
                  <c:v>0.8961487937983279</c:v>
                </c:pt>
                <c:pt idx="364">
                  <c:v>0.89630668560695093</c:v>
                </c:pt>
                <c:pt idx="365">
                  <c:v>0.89619390574364877</c:v>
                </c:pt>
                <c:pt idx="366">
                  <c:v>0.89641946547025297</c:v>
                </c:pt>
                <c:pt idx="367">
                  <c:v>0.89549467059117593</c:v>
                </c:pt>
                <c:pt idx="368">
                  <c:v>0.89585556615374251</c:v>
                </c:pt>
                <c:pt idx="369">
                  <c:v>0.89613751581199774</c:v>
                </c:pt>
                <c:pt idx="370">
                  <c:v>0.89641946547025297</c:v>
                </c:pt>
                <c:pt idx="371">
                  <c:v>0.89583301018108219</c:v>
                </c:pt>
                <c:pt idx="372">
                  <c:v>0.89564128441346857</c:v>
                </c:pt>
                <c:pt idx="373">
                  <c:v>0.89530294482356243</c:v>
                </c:pt>
                <c:pt idx="374">
                  <c:v>0.89560745045447798</c:v>
                </c:pt>
                <c:pt idx="375">
                  <c:v>0.89531422280989259</c:v>
                </c:pt>
                <c:pt idx="376">
                  <c:v>0.89540444670053421</c:v>
                </c:pt>
                <c:pt idx="377">
                  <c:v>0.89566384038612901</c:v>
                </c:pt>
                <c:pt idx="378">
                  <c:v>0.89507738509695822</c:v>
                </c:pt>
                <c:pt idx="379">
                  <c:v>0.89526911086457173</c:v>
                </c:pt>
                <c:pt idx="380">
                  <c:v>0.89525783287824157</c:v>
                </c:pt>
                <c:pt idx="381">
                  <c:v>0.89553978253649669</c:v>
                </c:pt>
                <c:pt idx="382">
                  <c:v>0.89460370967108949</c:v>
                </c:pt>
                <c:pt idx="383">
                  <c:v>0.8945022077941176</c:v>
                </c:pt>
                <c:pt idx="384">
                  <c:v>0.89475032349338224</c:v>
                </c:pt>
                <c:pt idx="385">
                  <c:v>0.89477287946604256</c:v>
                </c:pt>
                <c:pt idx="386">
                  <c:v>0.89436687195815512</c:v>
                </c:pt>
                <c:pt idx="387">
                  <c:v>0.89314884943449269</c:v>
                </c:pt>
                <c:pt idx="388">
                  <c:v>0.89444581786246657</c:v>
                </c:pt>
                <c:pt idx="389">
                  <c:v>0.89397214243659784</c:v>
                </c:pt>
                <c:pt idx="390">
                  <c:v>0.89321651735247387</c:v>
                </c:pt>
                <c:pt idx="391">
                  <c:v>0.89314884943449269</c:v>
                </c:pt>
                <c:pt idx="392">
                  <c:v>0.89400597639558843</c:v>
                </c:pt>
                <c:pt idx="393">
                  <c:v>0.89310373748917182</c:v>
                </c:pt>
                <c:pt idx="394">
                  <c:v>0.89212255267844376</c:v>
                </c:pt>
                <c:pt idx="395">
                  <c:v>0.89232555643238742</c:v>
                </c:pt>
                <c:pt idx="396">
                  <c:v>0.89216766462376462</c:v>
                </c:pt>
                <c:pt idx="397">
                  <c:v>0.89202105080147187</c:v>
                </c:pt>
                <c:pt idx="398">
                  <c:v>0.89182932503385837</c:v>
                </c:pt>
                <c:pt idx="399">
                  <c:v>0.89122031377202715</c:v>
                </c:pt>
                <c:pt idx="400">
                  <c:v>0.89155865336193341</c:v>
                </c:pt>
                <c:pt idx="401">
                  <c:v>0.8900361252073552</c:v>
                </c:pt>
                <c:pt idx="402">
                  <c:v>0.89040829875625216</c:v>
                </c:pt>
                <c:pt idx="403">
                  <c:v>0.89132181564899893</c:v>
                </c:pt>
                <c:pt idx="404">
                  <c:v>0.89022785097496882</c:v>
                </c:pt>
                <c:pt idx="405">
                  <c:v>0.88911133032827827</c:v>
                </c:pt>
                <c:pt idx="406">
                  <c:v>0.8881639794765408</c:v>
                </c:pt>
                <c:pt idx="407">
                  <c:v>0.88869404483406056</c:v>
                </c:pt>
                <c:pt idx="408">
                  <c:v>0.88810758954488966</c:v>
                </c:pt>
                <c:pt idx="409">
                  <c:v>0.8878369178729647</c:v>
                </c:pt>
                <c:pt idx="410">
                  <c:v>0.88741963237874699</c:v>
                </c:pt>
                <c:pt idx="411">
                  <c:v>0.88695723493920842</c:v>
                </c:pt>
                <c:pt idx="412">
                  <c:v>0.88637077965003763</c:v>
                </c:pt>
                <c:pt idx="413">
                  <c:v>0.88412646037032627</c:v>
                </c:pt>
                <c:pt idx="414">
                  <c:v>0.88479186156380851</c:v>
                </c:pt>
                <c:pt idx="415">
                  <c:v>0.88357383904014608</c:v>
                </c:pt>
                <c:pt idx="416">
                  <c:v>0.88350617112216479</c:v>
                </c:pt>
                <c:pt idx="417">
                  <c:v>0.88306632965528675</c:v>
                </c:pt>
                <c:pt idx="418">
                  <c:v>0.88232198255749306</c:v>
                </c:pt>
                <c:pt idx="419">
                  <c:v>0.88170169330933157</c:v>
                </c:pt>
                <c:pt idx="420">
                  <c:v>0.88069795252594307</c:v>
                </c:pt>
                <c:pt idx="421">
                  <c:v>0.87902881054907223</c:v>
                </c:pt>
                <c:pt idx="422">
                  <c:v>0.87920925833035557</c:v>
                </c:pt>
                <c:pt idx="423">
                  <c:v>0.87858896908219419</c:v>
                </c:pt>
                <c:pt idx="424">
                  <c:v>0.87622059195285051</c:v>
                </c:pt>
                <c:pt idx="425">
                  <c:v>0.87594992028092544</c:v>
                </c:pt>
                <c:pt idx="426">
                  <c:v>0.87460783990763069</c:v>
                </c:pt>
                <c:pt idx="427">
                  <c:v>0.87403266260479007</c:v>
                </c:pt>
                <c:pt idx="428">
                  <c:v>0.87221690680562658</c:v>
                </c:pt>
                <c:pt idx="429">
                  <c:v>0.87199134707902237</c:v>
                </c:pt>
                <c:pt idx="430">
                  <c:v>0.87110038615893604</c:v>
                </c:pt>
                <c:pt idx="431">
                  <c:v>0.86956658001802778</c:v>
                </c:pt>
                <c:pt idx="432">
                  <c:v>0.86740120664262776</c:v>
                </c:pt>
                <c:pt idx="433">
                  <c:v>0.86643129981822986</c:v>
                </c:pt>
                <c:pt idx="434">
                  <c:v>0.86502155152695392</c:v>
                </c:pt>
                <c:pt idx="435">
                  <c:v>0.86372458309898004</c:v>
                </c:pt>
                <c:pt idx="436">
                  <c:v>0.86272084231559154</c:v>
                </c:pt>
                <c:pt idx="437">
                  <c:v>0.86089380853009778</c:v>
                </c:pt>
                <c:pt idx="438">
                  <c:v>0.85983367781505815</c:v>
                </c:pt>
                <c:pt idx="439">
                  <c:v>0.85757808054901663</c:v>
                </c:pt>
                <c:pt idx="440">
                  <c:v>0.85541270717361673</c:v>
                </c:pt>
                <c:pt idx="441">
                  <c:v>0.85439768840389796</c:v>
                </c:pt>
                <c:pt idx="442">
                  <c:v>0.85296538413996159</c:v>
                </c:pt>
                <c:pt idx="443">
                  <c:v>0.85022483346172106</c:v>
                </c:pt>
                <c:pt idx="444">
                  <c:v>0.84951432032291785</c:v>
                </c:pt>
                <c:pt idx="445">
                  <c:v>0.84754067271513145</c:v>
                </c:pt>
                <c:pt idx="446">
                  <c:v>0.84495801384551383</c:v>
                </c:pt>
                <c:pt idx="447">
                  <c:v>0.84279264047011393</c:v>
                </c:pt>
                <c:pt idx="448">
                  <c:v>0.84039042938177966</c:v>
                </c:pt>
                <c:pt idx="449">
                  <c:v>0.83965736027031612</c:v>
                </c:pt>
                <c:pt idx="450">
                  <c:v>0.83760476675821827</c:v>
                </c:pt>
                <c:pt idx="451">
                  <c:v>0.83459354440805267</c:v>
                </c:pt>
                <c:pt idx="452">
                  <c:v>0.83234922512834131</c:v>
                </c:pt>
                <c:pt idx="453">
                  <c:v>0.83024024168459243</c:v>
                </c:pt>
                <c:pt idx="454">
                  <c:v>0.82710496148479462</c:v>
                </c:pt>
                <c:pt idx="455">
                  <c:v>0.82514259186333838</c:v>
                </c:pt>
                <c:pt idx="456">
                  <c:v>0.82280804869298529</c:v>
                </c:pt>
                <c:pt idx="457">
                  <c:v>0.82099229289382192</c:v>
                </c:pt>
                <c:pt idx="458">
                  <c:v>0.81676304801999378</c:v>
                </c:pt>
                <c:pt idx="459">
                  <c:v>0.81432700297266891</c:v>
                </c:pt>
                <c:pt idx="460">
                  <c:v>0.8114511164584659</c:v>
                </c:pt>
                <c:pt idx="461">
                  <c:v>0.80956769274132112</c:v>
                </c:pt>
                <c:pt idx="462">
                  <c:v>0.80615046288326808</c:v>
                </c:pt>
                <c:pt idx="463">
                  <c:v>0.80265428712090359</c:v>
                </c:pt>
                <c:pt idx="464">
                  <c:v>0.80081597534907967</c:v>
                </c:pt>
                <c:pt idx="465">
                  <c:v>0.79673334429754439</c:v>
                </c:pt>
                <c:pt idx="466">
                  <c:v>0.79333867041215178</c:v>
                </c:pt>
                <c:pt idx="467">
                  <c:v>0.78945904311456028</c:v>
                </c:pt>
                <c:pt idx="468">
                  <c:v>0.78698916410824471</c:v>
                </c:pt>
                <c:pt idx="469">
                  <c:v>0.78331254056459687</c:v>
                </c:pt>
                <c:pt idx="470">
                  <c:v>0.77955697111663769</c:v>
                </c:pt>
                <c:pt idx="471">
                  <c:v>0.77646680286216063</c:v>
                </c:pt>
                <c:pt idx="472">
                  <c:v>0.77289168119548479</c:v>
                </c:pt>
                <c:pt idx="473">
                  <c:v>0.76882032813027967</c:v>
                </c:pt>
                <c:pt idx="474">
                  <c:v>0.7644106354751683</c:v>
                </c:pt>
                <c:pt idx="475">
                  <c:v>0.76090318172647364</c:v>
                </c:pt>
                <c:pt idx="476">
                  <c:v>0.75714761227851435</c:v>
                </c:pt>
                <c:pt idx="477">
                  <c:v>0.75277175358239357</c:v>
                </c:pt>
                <c:pt idx="478">
                  <c:v>0.74778688362444168</c:v>
                </c:pt>
                <c:pt idx="479">
                  <c:v>0.74353508277795333</c:v>
                </c:pt>
                <c:pt idx="480">
                  <c:v>0.73880960650559613</c:v>
                </c:pt>
                <c:pt idx="481">
                  <c:v>0.73420818808287136</c:v>
                </c:pt>
                <c:pt idx="482">
                  <c:v>0.73010300105867554</c:v>
                </c:pt>
                <c:pt idx="483">
                  <c:v>0.7259075901438381</c:v>
                </c:pt>
                <c:pt idx="484">
                  <c:v>0.72088888622689562</c:v>
                </c:pt>
                <c:pt idx="485">
                  <c:v>0.71546417480206548</c:v>
                </c:pt>
                <c:pt idx="486">
                  <c:v>0.71027630109016993</c:v>
                </c:pt>
                <c:pt idx="487">
                  <c:v>0.70484031167900962</c:v>
                </c:pt>
                <c:pt idx="488">
                  <c:v>0.69938176629518889</c:v>
                </c:pt>
                <c:pt idx="489">
                  <c:v>0.69417133661063279</c:v>
                </c:pt>
                <c:pt idx="490">
                  <c:v>0.68860001136351001</c:v>
                </c:pt>
                <c:pt idx="491">
                  <c:v>0.6828144043761134</c:v>
                </c:pt>
                <c:pt idx="492">
                  <c:v>0.67663406786715941</c:v>
                </c:pt>
                <c:pt idx="493">
                  <c:v>0.67032967350857309</c:v>
                </c:pt>
                <c:pt idx="494">
                  <c:v>0.6640816690816379</c:v>
                </c:pt>
                <c:pt idx="495">
                  <c:v>0.65787877660002358</c:v>
                </c:pt>
                <c:pt idx="496">
                  <c:v>0.65028869179979354</c:v>
                </c:pt>
                <c:pt idx="497">
                  <c:v>0.64290161075350727</c:v>
                </c:pt>
                <c:pt idx="498">
                  <c:v>0.63507468824034286</c:v>
                </c:pt>
                <c:pt idx="499">
                  <c:v>0.62566884764094943</c:v>
                </c:pt>
                <c:pt idx="500">
                  <c:v>0.61446980721505295</c:v>
                </c:pt>
                <c:pt idx="501">
                  <c:v>0.60293242719925011</c:v>
                </c:pt>
                <c:pt idx="502">
                  <c:v>0.55594833614760353</c:v>
                </c:pt>
                <c:pt idx="503">
                  <c:v>0.49550960740401889</c:v>
                </c:pt>
                <c:pt idx="504">
                  <c:v>0.44961948102640248</c:v>
                </c:pt>
                <c:pt idx="505">
                  <c:v>0.40153014731439551</c:v>
                </c:pt>
                <c:pt idx="506">
                  <c:v>0.36280154225646127</c:v>
                </c:pt>
              </c:numCache>
            </c:numRef>
          </c:yVal>
          <c:smooth val="1"/>
          <c:extLst>
            <c:ext xmlns:c16="http://schemas.microsoft.com/office/drawing/2014/chart" uri="{C3380CC4-5D6E-409C-BE32-E72D297353CC}">
              <c16:uniqueId val="{00000005-0319-46CC-AB8B-273A0C3F6109}"/>
            </c:ext>
          </c:extLst>
        </c:ser>
        <c:dLbls>
          <c:showLegendKey val="0"/>
          <c:showVal val="0"/>
          <c:showCatName val="0"/>
          <c:showSerName val="0"/>
          <c:showPercent val="0"/>
          <c:showBubbleSize val="0"/>
        </c:dLbls>
        <c:axId val="1212564416"/>
        <c:axId val="1212565856"/>
      </c:scatterChart>
      <c:valAx>
        <c:axId val="1212564416"/>
        <c:scaling>
          <c:orientation val="minMax"/>
          <c:max val="0.5250000000000000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Strain</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2565856"/>
        <c:crosses val="autoZero"/>
        <c:crossBetween val="midCat"/>
      </c:valAx>
      <c:valAx>
        <c:axId val="121256585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Stress (GPa)</a:t>
                </a:r>
              </a:p>
            </c:rich>
          </c:tx>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2564416"/>
        <c:crosses val="autoZero"/>
        <c:crossBetween val="midCat"/>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5551A-FCB7-42F4-99DE-F42C1D31C004}" type="datetimeFigureOut">
              <a:t>4/17/2025</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22F85-5F4B-4C42-A602-027BA819BF31}" type="slidenum">
              <a:t>‹#›</a:t>
            </a:fld>
            <a:endParaRPr lang="en-US"/>
          </a:p>
        </p:txBody>
      </p:sp>
    </p:spTree>
    <p:extLst>
      <p:ext uri="{BB962C8B-B14F-4D97-AF65-F5344CB8AC3E}">
        <p14:creationId xmlns:p14="http://schemas.microsoft.com/office/powerpoint/2010/main" val="23009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37E677B0-419F-3346-AEA6-E537A8118DFA}"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9465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4070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870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408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677B0-419F-3346-AEA6-E537A8118DFA}"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3146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E677B0-419F-3346-AEA6-E537A8118DFA}"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5157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E677B0-419F-3346-AEA6-E537A8118DFA}"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1692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677B0-419F-3346-AEA6-E537A8118DFA}"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7292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77B0-419F-3346-AEA6-E537A8118DFA}"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9160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087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88776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37E677B0-419F-3346-AEA6-E537A8118DFA}" type="datetimeFigureOut">
              <a:rPr lang="en-US" smtClean="0"/>
              <a:t>4/17/2025</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5E424A69-0C1F-A24F-A5DA-82687E67AB2C}" type="slidenum">
              <a:rPr lang="en-US" smtClean="0"/>
              <a:t>‹#›</a:t>
            </a:fld>
            <a:endParaRPr lang="en-US"/>
          </a:p>
        </p:txBody>
      </p:sp>
    </p:spTree>
    <p:extLst>
      <p:ext uri="{BB962C8B-B14F-4D97-AF65-F5344CB8AC3E}">
        <p14:creationId xmlns:p14="http://schemas.microsoft.com/office/powerpoint/2010/main" val="336350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hyperlink" Target="https://addupsolutions.com/surface-finish-for-3d-printed-tooling-advancing-pbf-technology-as-a-production-tool-blog/" TargetMode="External"/><Relationship Id="rId26" Type="http://schemas.openxmlformats.org/officeDocument/2006/relationships/image" Target="../media/image20.png"/><Relationship Id="rId39" Type="http://schemas.openxmlformats.org/officeDocument/2006/relationships/image" Target="../media/image33.png"/><Relationship Id="rId21" Type="http://schemas.openxmlformats.org/officeDocument/2006/relationships/image" Target="../media/image15.jpeg"/><Relationship Id="rId34" Type="http://schemas.openxmlformats.org/officeDocument/2006/relationships/image" Target="../media/image28.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hyperlink" Target="https://doi.org/10.1016/j.addma.2019.02.020" TargetMode="External"/><Relationship Id="rId25" Type="http://schemas.openxmlformats.org/officeDocument/2006/relationships/image" Target="../media/image19.jpeg"/><Relationship Id="rId33" Type="http://schemas.openxmlformats.org/officeDocument/2006/relationships/image" Target="../media/image27.jpeg"/><Relationship Id="rId38" Type="http://schemas.openxmlformats.org/officeDocument/2006/relationships/image" Target="../media/image32.jpeg"/><Relationship Id="rId2" Type="http://schemas.openxmlformats.org/officeDocument/2006/relationships/image" Target="../media/image1.png"/><Relationship Id="rId16" Type="http://schemas.openxmlformats.org/officeDocument/2006/relationships/hyperlink" Target="https://www.sciencedirect.com/science/article/pii/B9780081004333000026" TargetMode="External"/><Relationship Id="rId20" Type="http://schemas.openxmlformats.org/officeDocument/2006/relationships/image" Target="../media/image14.jpeg"/><Relationship Id="rId29"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18.jpeg"/><Relationship Id="rId32" Type="http://schemas.openxmlformats.org/officeDocument/2006/relationships/image" Target="../media/image26.jpeg"/><Relationship Id="rId37" Type="http://schemas.openxmlformats.org/officeDocument/2006/relationships/image" Target="../media/image31.jpeg"/><Relationship Id="rId40" Type="http://schemas.openxmlformats.org/officeDocument/2006/relationships/chart" Target="../charts/chart1.xml"/><Relationship Id="rId5" Type="http://schemas.openxmlformats.org/officeDocument/2006/relationships/image" Target="../media/image3.jpeg"/><Relationship Id="rId15" Type="http://schemas.openxmlformats.org/officeDocument/2006/relationships/hyperlink" Target="https://doi.org/10.1080/17452759.2016.1250605" TargetMode="External"/><Relationship Id="rId23" Type="http://schemas.openxmlformats.org/officeDocument/2006/relationships/image" Target="../media/image17.png"/><Relationship Id="rId28" Type="http://schemas.openxmlformats.org/officeDocument/2006/relationships/image" Target="../media/image22.jpeg"/><Relationship Id="rId36" Type="http://schemas.openxmlformats.org/officeDocument/2006/relationships/image" Target="../media/image30.jpeg"/><Relationship Id="rId10" Type="http://schemas.openxmlformats.org/officeDocument/2006/relationships/image" Target="../media/image8.png"/><Relationship Id="rId19" Type="http://schemas.openxmlformats.org/officeDocument/2006/relationships/image" Target="../media/image13.jpeg"/><Relationship Id="rId31" Type="http://schemas.openxmlformats.org/officeDocument/2006/relationships/image" Target="../media/image25.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16.jpeg"/><Relationship Id="rId27" Type="http://schemas.openxmlformats.org/officeDocument/2006/relationships/image" Target="../media/image21.png"/><Relationship Id="rId30" Type="http://schemas.openxmlformats.org/officeDocument/2006/relationships/image" Target="../media/image24.jpeg"/><Relationship Id="rId35" Type="http://schemas.openxmlformats.org/officeDocument/2006/relationships/image" Target="../media/image29.jpeg"/><Relationship Id="rId8" Type="http://schemas.openxmlformats.org/officeDocument/2006/relationships/image" Target="../media/image6.png"/><Relationship Id="rId3"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duotone>
              <a:prstClr val="black"/>
              <a:srgbClr val="D9C3A5">
                <a:tint val="50000"/>
                <a:satMod val="180000"/>
              </a:srgbClr>
            </a:duotone>
            <a:lum/>
            <a:extLst>
              <a:ext uri="{BEBA8EAE-BF5A-486C-A8C5-ECC9F3942E4B}">
                <a14:imgProps xmlns:a14="http://schemas.microsoft.com/office/drawing/2010/main">
                  <a14:imgLayer r:embed="rId3">
                    <a14:imgEffect>
                      <a14:sharpenSoften amount="100000"/>
                    </a14:imgEffect>
                  </a14:imgLayer>
                </a14:imgProps>
              </a:ext>
            </a:extLst>
          </a:blip>
          <a:srcRect/>
          <a:tile tx="0" ty="0" sx="75000" sy="75000" flip="none" algn="tl"/>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F9636B-809F-2140-9ABB-FED362148E3A}"/>
              </a:ext>
            </a:extLst>
          </p:cNvPr>
          <p:cNvSpPr/>
          <p:nvPr/>
        </p:nvSpPr>
        <p:spPr>
          <a:xfrm>
            <a:off x="0" y="0"/>
            <a:ext cx="40233600" cy="6181344"/>
          </a:xfrm>
          <a:prstGeom prst="rect">
            <a:avLst/>
          </a:prstGeom>
          <a:solidFill>
            <a:srgbClr val="0B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7" name="Picture 2066" descr="A person smiling for a picture&#10;&#10;AI-generated content may be incorrect.">
            <a:extLst>
              <a:ext uri="{FF2B5EF4-FFF2-40B4-BE49-F238E27FC236}">
                <a16:creationId xmlns:a16="http://schemas.microsoft.com/office/drawing/2014/main" id="{FD7E3AC1-6907-21EF-43F0-29157B34A1B7}"/>
              </a:ext>
            </a:extLst>
          </p:cNvPr>
          <p:cNvPicPr>
            <a:picLocks noChangeAspect="1"/>
          </p:cNvPicPr>
          <p:nvPr/>
        </p:nvPicPr>
        <p:blipFill>
          <a:blip r:embed="rId4"/>
          <a:srcRect l="23236" t="24457" r="14825" b="29602"/>
          <a:stretch/>
        </p:blipFill>
        <p:spPr>
          <a:xfrm>
            <a:off x="24195784" y="2658499"/>
            <a:ext cx="2243080" cy="2495886"/>
          </a:xfrm>
          <a:prstGeom prst="rect">
            <a:avLst/>
          </a:prstGeom>
        </p:spPr>
      </p:pic>
      <p:sp>
        <p:nvSpPr>
          <p:cNvPr id="33" name="Shape 68">
            <a:extLst>
              <a:ext uri="{FF2B5EF4-FFF2-40B4-BE49-F238E27FC236}">
                <a16:creationId xmlns:a16="http://schemas.microsoft.com/office/drawing/2014/main" id="{77CFE7F5-BDF6-FC43-A324-CCE525A0F54E}"/>
              </a:ext>
            </a:extLst>
          </p:cNvPr>
          <p:cNvSpPr txBox="1"/>
          <p:nvPr/>
        </p:nvSpPr>
        <p:spPr>
          <a:xfrm>
            <a:off x="11048760" y="13670913"/>
            <a:ext cx="18858900" cy="8036739"/>
          </a:xfrm>
          <a:prstGeom prst="rect">
            <a:avLst/>
          </a:prstGeom>
          <a:solidFill>
            <a:schemeClr val="bg1"/>
          </a:solidFill>
          <a:ln>
            <a:noFill/>
          </a:ln>
        </p:spPr>
        <p:txBody>
          <a:bodyPr spcFirstLastPara="1" wrap="square" lIns="83806" tIns="83806" rIns="83806" bIns="83806" anchor="t" anchorCtr="0">
            <a:noAutofit/>
          </a:bodyPr>
          <a:lstStyle/>
          <a:p>
            <a:pPr marL="457200" indent="-457200">
              <a:lnSpc>
                <a:spcPct val="115000"/>
              </a:lnSpc>
              <a:buFont typeface="Arial" panose="020B0604020202020204" pitchFamily="34" charset="0"/>
              <a:buChar char="•"/>
            </a:pPr>
            <a:endParaRPr lang="en-US" sz="3200">
              <a:latin typeface="Arial" panose="020B0604020202020204" pitchFamily="34" charset="0"/>
              <a:ea typeface="Oswald"/>
              <a:cs typeface="Arial" panose="020B0604020202020204" pitchFamily="34" charset="0"/>
            </a:endParaRPr>
          </a:p>
        </p:txBody>
      </p:sp>
      <p:pic>
        <p:nvPicPr>
          <p:cNvPr id="2064" name="Picture 2063" descr="A close-up of several wooden objects&#10;&#10;AI-generated content may be incorrect.">
            <a:extLst>
              <a:ext uri="{FF2B5EF4-FFF2-40B4-BE49-F238E27FC236}">
                <a16:creationId xmlns:a16="http://schemas.microsoft.com/office/drawing/2014/main" id="{2962B95C-B923-90AA-C9F5-9FF2261BA8F3}"/>
              </a:ext>
            </a:extLst>
          </p:cNvPr>
          <p:cNvPicPr>
            <a:picLocks noChangeAspect="1"/>
          </p:cNvPicPr>
          <p:nvPr/>
        </p:nvPicPr>
        <p:blipFill>
          <a:blip r:embed="rId5"/>
          <a:srcRect l="22424" t="18195" r="29506" b="33018"/>
          <a:stretch/>
        </p:blipFill>
        <p:spPr>
          <a:xfrm>
            <a:off x="16762527" y="18060036"/>
            <a:ext cx="2587199" cy="3501173"/>
          </a:xfrm>
          <a:prstGeom prst="rect">
            <a:avLst/>
          </a:prstGeom>
        </p:spPr>
      </p:pic>
      <p:pic>
        <p:nvPicPr>
          <p:cNvPr id="2051" name="Picture 2050" descr="A machine in a room&#10;&#10;AI-generated content may be incorrect.">
            <a:extLst>
              <a:ext uri="{FF2B5EF4-FFF2-40B4-BE49-F238E27FC236}">
                <a16:creationId xmlns:a16="http://schemas.microsoft.com/office/drawing/2014/main" id="{04C37EB1-21D8-B367-2F64-D3914DACBDE1}"/>
              </a:ext>
            </a:extLst>
          </p:cNvPr>
          <p:cNvPicPr>
            <a:picLocks noChangeAspect="1"/>
          </p:cNvPicPr>
          <p:nvPr/>
        </p:nvPicPr>
        <p:blipFill>
          <a:blip r:embed="rId6"/>
          <a:stretch>
            <a:fillRect/>
          </a:stretch>
        </p:blipFill>
        <p:spPr>
          <a:xfrm rot="5400000">
            <a:off x="12983118" y="15102040"/>
            <a:ext cx="3932813" cy="2949610"/>
          </a:xfrm>
          <a:prstGeom prst="rect">
            <a:avLst/>
          </a:prstGeom>
        </p:spPr>
      </p:pic>
      <p:sp>
        <p:nvSpPr>
          <p:cNvPr id="43" name="Shape 68">
            <a:extLst>
              <a:ext uri="{FF2B5EF4-FFF2-40B4-BE49-F238E27FC236}">
                <a16:creationId xmlns:a16="http://schemas.microsoft.com/office/drawing/2014/main" id="{A0BD7782-CA28-DA88-DC44-966D9870EF35}"/>
              </a:ext>
            </a:extLst>
          </p:cNvPr>
          <p:cNvSpPr txBox="1"/>
          <p:nvPr/>
        </p:nvSpPr>
        <p:spPr>
          <a:xfrm>
            <a:off x="11065012" y="22396889"/>
            <a:ext cx="18842562" cy="7826881"/>
          </a:xfrm>
          <a:prstGeom prst="rect">
            <a:avLst/>
          </a:prstGeom>
          <a:solidFill>
            <a:schemeClr val="bg1"/>
          </a:solidFill>
          <a:ln>
            <a:noFill/>
          </a:ln>
        </p:spPr>
        <p:txBody>
          <a:bodyPr spcFirstLastPara="1" wrap="square" lIns="83806" tIns="83806" rIns="83806" bIns="83806" anchor="t" anchorCtr="0">
            <a:noAutofit/>
          </a:bodyPr>
          <a:lstStyle/>
          <a:p>
            <a:pPr marL="457200" indent="-457200">
              <a:lnSpc>
                <a:spcPct val="115000"/>
              </a:lnSpc>
              <a:buFont typeface="Arial" panose="020B0604020202020204" pitchFamily="34" charset="0"/>
              <a:buChar char="•"/>
            </a:pPr>
            <a:endParaRPr lang="en-US" sz="3200">
              <a:latin typeface="Arial" panose="020B0604020202020204" pitchFamily="34" charset="0"/>
              <a:ea typeface="Oswald"/>
              <a:cs typeface="Arial" panose="020B0604020202020204" pitchFamily="34" charset="0"/>
            </a:endParaRPr>
          </a:p>
        </p:txBody>
      </p:sp>
      <p:graphicFrame>
        <p:nvGraphicFramePr>
          <p:cNvPr id="40" name="Table 39">
            <a:extLst>
              <a:ext uri="{FF2B5EF4-FFF2-40B4-BE49-F238E27FC236}">
                <a16:creationId xmlns:a16="http://schemas.microsoft.com/office/drawing/2014/main" id="{96520DB5-25C3-7108-387D-7B78C6DF5CF0}"/>
              </a:ext>
            </a:extLst>
          </p:cNvPr>
          <p:cNvGraphicFramePr>
            <a:graphicFrameLocks noGrp="1"/>
          </p:cNvGraphicFramePr>
          <p:nvPr>
            <p:extLst>
              <p:ext uri="{D42A27DB-BD31-4B8C-83A1-F6EECF244321}">
                <p14:modId xmlns:p14="http://schemas.microsoft.com/office/powerpoint/2010/main" val="4202573000"/>
              </p:ext>
            </p:extLst>
          </p:nvPr>
        </p:nvGraphicFramePr>
        <p:xfrm>
          <a:off x="20755185" y="24487450"/>
          <a:ext cx="8883120" cy="5574147"/>
        </p:xfrm>
        <a:graphic>
          <a:graphicData uri="http://schemas.openxmlformats.org/drawingml/2006/table">
            <a:tbl>
              <a:tblPr firstRow="1">
                <a:tableStyleId>{5C22544A-7EE6-4342-B048-85BDC9FD1C3A}</a:tableStyleId>
              </a:tblPr>
              <a:tblGrid>
                <a:gridCol w="1410870">
                  <a:extLst>
                    <a:ext uri="{9D8B030D-6E8A-4147-A177-3AD203B41FA5}">
                      <a16:colId xmlns:a16="http://schemas.microsoft.com/office/drawing/2014/main" val="3403694782"/>
                    </a:ext>
                  </a:extLst>
                </a:gridCol>
                <a:gridCol w="4256590">
                  <a:extLst>
                    <a:ext uri="{9D8B030D-6E8A-4147-A177-3AD203B41FA5}">
                      <a16:colId xmlns:a16="http://schemas.microsoft.com/office/drawing/2014/main" val="664023751"/>
                    </a:ext>
                  </a:extLst>
                </a:gridCol>
                <a:gridCol w="3215660">
                  <a:extLst>
                    <a:ext uri="{9D8B030D-6E8A-4147-A177-3AD203B41FA5}">
                      <a16:colId xmlns:a16="http://schemas.microsoft.com/office/drawing/2014/main" val="423096826"/>
                    </a:ext>
                  </a:extLst>
                </a:gridCol>
              </a:tblGrid>
              <a:tr h="711649">
                <a:tc gridSpan="3">
                  <a:txBody>
                    <a:bodyPr/>
                    <a:lstStyle/>
                    <a:p>
                      <a:pPr algn="ctr" fontAlgn="ctr"/>
                      <a:r>
                        <a:rPr lang="en-US" sz="2400" u="none" strike="noStrike">
                          <a:effectLst/>
                          <a:latin typeface="Aptos" panose="020B0004020202020204" pitchFamily="34" charset="0"/>
                        </a:rPr>
                        <a:t>Topology Optimized Parts</a:t>
                      </a:r>
                      <a:endParaRPr lang="en-US" sz="2400" b="0" i="0" u="none" strike="noStrike">
                        <a:effectLst/>
                        <a:latin typeface="Aptos" panose="020B0004020202020204" pitchFamily="34" charset="0"/>
                      </a:endParaRPr>
                    </a:p>
                  </a:txBody>
                  <a:tcPr anchor="ctr">
                    <a:solidFill>
                      <a:srgbClr val="0835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7884040"/>
                  </a:ext>
                </a:extLst>
              </a:tr>
              <a:tr h="961932">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tc>
                  <a:txBody>
                    <a:bodyPr/>
                    <a:lstStyle/>
                    <a:p>
                      <a:pPr marL="0" algn="l" defTabSz="4023360" rtl="0" eaLnBrk="1" fontAlgn="ctr" latinLnBrk="0" hangingPunct="1"/>
                      <a:r>
                        <a:rPr lang="en-US" sz="2000" b="1" u="none" strike="noStrike" kern="1200">
                          <a:solidFill>
                            <a:schemeClr val="dk1"/>
                          </a:solidFill>
                          <a:effectLst/>
                          <a:latin typeface="Aptos" panose="020B0004020202020204" pitchFamily="34" charset="0"/>
                          <a:ea typeface="+mn-ea"/>
                          <a:cs typeface="+mn-cs"/>
                        </a:rPr>
                        <a:t>Hanger</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Weight</a:t>
                      </a:r>
                      <a:r>
                        <a:rPr lang="en-US" sz="2000" u="none" strike="noStrike" kern="1200">
                          <a:solidFill>
                            <a:schemeClr val="dk1"/>
                          </a:solidFill>
                          <a:effectLst/>
                          <a:latin typeface="Aptos" panose="020B0004020202020204" pitchFamily="34" charset="0"/>
                          <a:ea typeface="+mn-ea"/>
                          <a:cs typeface="+mn-cs"/>
                        </a:rPr>
                        <a:t>: 0.63lb (59.7%)</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Factor of Safety</a:t>
                      </a:r>
                      <a:r>
                        <a:rPr lang="en-US" sz="2000" u="none" strike="noStrike" kern="1200">
                          <a:solidFill>
                            <a:schemeClr val="dk1"/>
                          </a:solidFill>
                          <a:effectLst/>
                          <a:latin typeface="Aptos" panose="020B0004020202020204" pitchFamily="34" charset="0"/>
                          <a:ea typeface="+mn-ea"/>
                          <a:cs typeface="+mn-cs"/>
                        </a:rPr>
                        <a:t>: 2.42</a:t>
                      </a:r>
                    </a:p>
                  </a:txBody>
                  <a:tcPr anchor="ctr">
                    <a:solidFill>
                      <a:srgbClr val="D2DEEF"/>
                    </a:solidFill>
                  </a:tcPr>
                </a:tc>
                <a:tc>
                  <a:txBody>
                    <a:bodyPr/>
                    <a:lstStyle/>
                    <a:p>
                      <a:pPr marL="0" marR="0" lvl="0" indent="0" algn="l" defTabSz="4023360" rtl="0" eaLnBrk="1" fontAlgn="ctr" latinLnBrk="0" hangingPunct="1">
                        <a:lnSpc>
                          <a:spcPct val="100000"/>
                        </a:lnSpc>
                        <a:spcBef>
                          <a:spcPts val="0"/>
                        </a:spcBef>
                        <a:spcAft>
                          <a:spcPts val="0"/>
                        </a:spcAft>
                        <a:buClrTx/>
                        <a:buSzTx/>
                        <a:buFontTx/>
                        <a:buNone/>
                        <a:tabLst/>
                        <a:defRPr/>
                      </a:pPr>
                      <a:r>
                        <a:rPr lang="en-US" sz="2000" b="1" u="none" strike="noStrike" kern="1200">
                          <a:solidFill>
                            <a:schemeClr val="dk1"/>
                          </a:solidFill>
                          <a:effectLst/>
                          <a:latin typeface="Aptos" panose="020B0004020202020204" pitchFamily="34" charset="0"/>
                          <a:ea typeface="+mn-ea"/>
                          <a:cs typeface="+mn-cs"/>
                        </a:rPr>
                        <a:t>Baseplate</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Weight</a:t>
                      </a:r>
                      <a:r>
                        <a:rPr lang="en-US" sz="2000" u="none" strike="noStrike" kern="1200">
                          <a:solidFill>
                            <a:schemeClr val="dk1"/>
                          </a:solidFill>
                          <a:effectLst/>
                          <a:latin typeface="Aptos" panose="020B0004020202020204" pitchFamily="34" charset="0"/>
                          <a:ea typeface="+mn-ea"/>
                          <a:cs typeface="+mn-cs"/>
                        </a:rPr>
                        <a:t>: 0.46lb (52.4%)</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Factor of Safety</a:t>
                      </a:r>
                      <a:r>
                        <a:rPr lang="en-US" sz="2000" u="none" strike="noStrike" kern="1200">
                          <a:solidFill>
                            <a:schemeClr val="dk1"/>
                          </a:solidFill>
                          <a:effectLst/>
                          <a:latin typeface="Aptos" panose="020B0004020202020204" pitchFamily="34" charset="0"/>
                          <a:ea typeface="+mn-ea"/>
                          <a:cs typeface="+mn-cs"/>
                        </a:rPr>
                        <a:t>: 4</a:t>
                      </a:r>
                    </a:p>
                  </a:txBody>
                  <a:tcPr anchor="ctr">
                    <a:solidFill>
                      <a:srgbClr val="D2DEEF"/>
                    </a:solidFill>
                  </a:tcPr>
                </a:tc>
                <a:extLst>
                  <a:ext uri="{0D108BD9-81ED-4DB2-BD59-A6C34878D82A}">
                    <a16:rowId xmlns:a16="http://schemas.microsoft.com/office/drawing/2014/main" val="2232534814"/>
                  </a:ext>
                </a:extLst>
              </a:tr>
              <a:tr h="1783151">
                <a:tc>
                  <a:txBody>
                    <a:bodyPr/>
                    <a:lstStyle/>
                    <a:p>
                      <a:pPr marL="0" algn="ctr"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Model</a:t>
                      </a:r>
                    </a:p>
                  </a:txBody>
                  <a:tcPr anchor="ctr">
                    <a:solidFill>
                      <a:srgbClr val="D2DEEF"/>
                    </a:solidFill>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extLst>
                  <a:ext uri="{0D108BD9-81ED-4DB2-BD59-A6C34878D82A}">
                    <a16:rowId xmlns:a16="http://schemas.microsoft.com/office/drawing/2014/main" val="789794275"/>
                  </a:ext>
                </a:extLst>
              </a:tr>
              <a:tr h="2073507">
                <a:tc>
                  <a:txBody>
                    <a:bodyPr/>
                    <a:lstStyle/>
                    <a:p>
                      <a:pPr marL="0" algn="ctr"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Factor of Safety Simulation</a:t>
                      </a:r>
                    </a:p>
                  </a:txBody>
                  <a:tcPr anchor="ctr">
                    <a:solidFill>
                      <a:srgbClr val="D2DEEF"/>
                    </a:solidFill>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extLst>
                  <a:ext uri="{0D108BD9-81ED-4DB2-BD59-A6C34878D82A}">
                    <a16:rowId xmlns:a16="http://schemas.microsoft.com/office/drawing/2014/main" val="2199454892"/>
                  </a:ext>
                </a:extLst>
              </a:tr>
            </a:tbl>
          </a:graphicData>
        </a:graphic>
      </p:graphicFrame>
      <p:graphicFrame>
        <p:nvGraphicFramePr>
          <p:cNvPr id="38" name="Table 37">
            <a:extLst>
              <a:ext uri="{FF2B5EF4-FFF2-40B4-BE49-F238E27FC236}">
                <a16:creationId xmlns:a16="http://schemas.microsoft.com/office/drawing/2014/main" id="{BBB5FD6A-EF46-97A2-2069-D160B68A0A0E}"/>
              </a:ext>
            </a:extLst>
          </p:cNvPr>
          <p:cNvGraphicFramePr>
            <a:graphicFrameLocks noGrp="1"/>
          </p:cNvGraphicFramePr>
          <p:nvPr>
            <p:extLst>
              <p:ext uri="{D42A27DB-BD31-4B8C-83A1-F6EECF244321}">
                <p14:modId xmlns:p14="http://schemas.microsoft.com/office/powerpoint/2010/main" val="764656210"/>
              </p:ext>
            </p:extLst>
          </p:nvPr>
        </p:nvGraphicFramePr>
        <p:xfrm>
          <a:off x="11328599" y="24499125"/>
          <a:ext cx="8729557" cy="5547659"/>
        </p:xfrm>
        <a:graphic>
          <a:graphicData uri="http://schemas.openxmlformats.org/drawingml/2006/table">
            <a:tbl>
              <a:tblPr firstRow="1">
                <a:tableStyleId>{5C22544A-7EE6-4342-B048-85BDC9FD1C3A}</a:tableStyleId>
              </a:tblPr>
              <a:tblGrid>
                <a:gridCol w="1386480">
                  <a:extLst>
                    <a:ext uri="{9D8B030D-6E8A-4147-A177-3AD203B41FA5}">
                      <a16:colId xmlns:a16="http://schemas.microsoft.com/office/drawing/2014/main" val="3403694782"/>
                    </a:ext>
                  </a:extLst>
                </a:gridCol>
                <a:gridCol w="4183006">
                  <a:extLst>
                    <a:ext uri="{9D8B030D-6E8A-4147-A177-3AD203B41FA5}">
                      <a16:colId xmlns:a16="http://schemas.microsoft.com/office/drawing/2014/main" val="664023751"/>
                    </a:ext>
                  </a:extLst>
                </a:gridCol>
                <a:gridCol w="3160071">
                  <a:extLst>
                    <a:ext uri="{9D8B030D-6E8A-4147-A177-3AD203B41FA5}">
                      <a16:colId xmlns:a16="http://schemas.microsoft.com/office/drawing/2014/main" val="423096826"/>
                    </a:ext>
                  </a:extLst>
                </a:gridCol>
              </a:tblGrid>
              <a:tr h="685161">
                <a:tc gridSpan="3">
                  <a:txBody>
                    <a:bodyPr/>
                    <a:lstStyle/>
                    <a:p>
                      <a:pPr algn="ctr" fontAlgn="ctr"/>
                      <a:r>
                        <a:rPr lang="en-US" sz="2400" u="none" strike="noStrike">
                          <a:effectLst/>
                          <a:latin typeface="Aptos" panose="020B0004020202020204" pitchFamily="34" charset="0"/>
                        </a:rPr>
                        <a:t>Original Parts</a:t>
                      </a:r>
                      <a:endParaRPr lang="en-US" sz="2400" b="0" i="0" u="none" strike="noStrike">
                        <a:effectLst/>
                        <a:latin typeface="Aptos" panose="020B0004020202020204" pitchFamily="34" charset="0"/>
                      </a:endParaRPr>
                    </a:p>
                  </a:txBody>
                  <a:tcPr anchor="ctr">
                    <a:solidFill>
                      <a:srgbClr val="0835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7884040"/>
                  </a:ext>
                </a:extLst>
              </a:tr>
              <a:tr h="961932">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tc>
                  <a:txBody>
                    <a:bodyPr/>
                    <a:lstStyle/>
                    <a:p>
                      <a:pPr marL="0" algn="l" defTabSz="4023360" rtl="0" eaLnBrk="1" fontAlgn="ctr" latinLnBrk="0" hangingPunct="1"/>
                      <a:r>
                        <a:rPr lang="en-US" sz="2000" b="1" u="none" strike="noStrike" kern="1200">
                          <a:solidFill>
                            <a:schemeClr val="dk1"/>
                          </a:solidFill>
                          <a:effectLst/>
                          <a:latin typeface="Aptos" panose="020B0004020202020204" pitchFamily="34" charset="0"/>
                          <a:ea typeface="+mn-ea"/>
                          <a:cs typeface="+mn-cs"/>
                        </a:rPr>
                        <a:t>Hanger</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Weight</a:t>
                      </a:r>
                      <a:r>
                        <a:rPr lang="en-US" sz="2000" u="none" strike="noStrike" kern="1200">
                          <a:solidFill>
                            <a:schemeClr val="dk1"/>
                          </a:solidFill>
                          <a:effectLst/>
                          <a:latin typeface="Aptos" panose="020B0004020202020204" pitchFamily="34" charset="0"/>
                          <a:ea typeface="+mn-ea"/>
                          <a:cs typeface="+mn-cs"/>
                        </a:rPr>
                        <a:t>: 1.05lb</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Factor of Safety</a:t>
                      </a:r>
                      <a:r>
                        <a:rPr lang="en-US" sz="2000" u="none" strike="noStrike" kern="1200">
                          <a:solidFill>
                            <a:schemeClr val="dk1"/>
                          </a:solidFill>
                          <a:effectLst/>
                          <a:latin typeface="Aptos" panose="020B0004020202020204" pitchFamily="34" charset="0"/>
                          <a:ea typeface="+mn-ea"/>
                          <a:cs typeface="+mn-cs"/>
                        </a:rPr>
                        <a:t>: 3.97</a:t>
                      </a:r>
                    </a:p>
                  </a:txBody>
                  <a:tcPr anchor="ctr">
                    <a:solidFill>
                      <a:srgbClr val="D2DEEF"/>
                    </a:solidFill>
                  </a:tcPr>
                </a:tc>
                <a:tc>
                  <a:txBody>
                    <a:bodyPr/>
                    <a:lstStyle/>
                    <a:p>
                      <a:pPr marL="0" marR="0" lvl="0" indent="0" algn="l" defTabSz="4023360" rtl="0" eaLnBrk="1" fontAlgn="ctr" latinLnBrk="0" hangingPunct="1">
                        <a:lnSpc>
                          <a:spcPct val="100000"/>
                        </a:lnSpc>
                        <a:spcBef>
                          <a:spcPts val="0"/>
                        </a:spcBef>
                        <a:spcAft>
                          <a:spcPts val="0"/>
                        </a:spcAft>
                        <a:buClrTx/>
                        <a:buSzTx/>
                        <a:buFontTx/>
                        <a:buNone/>
                        <a:tabLst/>
                        <a:defRPr/>
                      </a:pPr>
                      <a:r>
                        <a:rPr lang="en-US" sz="2000" b="1" u="none" strike="noStrike" kern="1200">
                          <a:solidFill>
                            <a:schemeClr val="dk1"/>
                          </a:solidFill>
                          <a:effectLst/>
                          <a:latin typeface="Aptos" panose="020B0004020202020204" pitchFamily="34" charset="0"/>
                          <a:ea typeface="+mn-ea"/>
                          <a:cs typeface="+mn-cs"/>
                        </a:rPr>
                        <a:t>Baseplate</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Weight</a:t>
                      </a:r>
                      <a:r>
                        <a:rPr lang="en-US" sz="2000" u="none" strike="noStrike" kern="1200">
                          <a:solidFill>
                            <a:schemeClr val="dk1"/>
                          </a:solidFill>
                          <a:effectLst/>
                          <a:latin typeface="Aptos" panose="020B0004020202020204" pitchFamily="34" charset="0"/>
                          <a:ea typeface="+mn-ea"/>
                          <a:cs typeface="+mn-cs"/>
                        </a:rPr>
                        <a:t>: 0.87lb</a:t>
                      </a:r>
                      <a:br>
                        <a:rPr lang="en-US" sz="2000" u="none" strike="noStrike" kern="1200">
                          <a:solidFill>
                            <a:schemeClr val="dk1"/>
                          </a:solidFill>
                          <a:effectLst/>
                          <a:latin typeface="Aptos" panose="020B0004020202020204" pitchFamily="34" charset="0"/>
                          <a:ea typeface="+mn-ea"/>
                          <a:cs typeface="+mn-cs"/>
                        </a:rPr>
                      </a:br>
                      <a:r>
                        <a:rPr lang="en-US" sz="2000" u="sng" strike="noStrike" kern="1200">
                          <a:solidFill>
                            <a:schemeClr val="dk1"/>
                          </a:solidFill>
                          <a:effectLst/>
                          <a:latin typeface="Aptos" panose="020B0004020202020204" pitchFamily="34" charset="0"/>
                          <a:ea typeface="+mn-ea"/>
                          <a:cs typeface="+mn-cs"/>
                        </a:rPr>
                        <a:t>Factor of Safety</a:t>
                      </a:r>
                      <a:r>
                        <a:rPr lang="en-US" sz="2000" u="none" strike="noStrike" kern="1200">
                          <a:solidFill>
                            <a:schemeClr val="dk1"/>
                          </a:solidFill>
                          <a:effectLst/>
                          <a:latin typeface="Aptos" panose="020B0004020202020204" pitchFamily="34" charset="0"/>
                          <a:ea typeface="+mn-ea"/>
                          <a:cs typeface="+mn-cs"/>
                        </a:rPr>
                        <a:t>: 4</a:t>
                      </a:r>
                    </a:p>
                  </a:txBody>
                  <a:tcPr anchor="ctr">
                    <a:solidFill>
                      <a:srgbClr val="D2DEEF"/>
                    </a:solidFill>
                  </a:tcPr>
                </a:tc>
                <a:extLst>
                  <a:ext uri="{0D108BD9-81ED-4DB2-BD59-A6C34878D82A}">
                    <a16:rowId xmlns:a16="http://schemas.microsoft.com/office/drawing/2014/main" val="2232534814"/>
                  </a:ext>
                </a:extLst>
              </a:tr>
              <a:tr h="1783151">
                <a:tc>
                  <a:txBody>
                    <a:bodyPr/>
                    <a:lstStyle/>
                    <a:p>
                      <a:pPr marL="0" algn="ctr"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Model</a:t>
                      </a:r>
                    </a:p>
                  </a:txBody>
                  <a:tcPr anchor="ctr">
                    <a:solidFill>
                      <a:srgbClr val="D2DEEF"/>
                    </a:solidFill>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extLst>
                  <a:ext uri="{0D108BD9-81ED-4DB2-BD59-A6C34878D82A}">
                    <a16:rowId xmlns:a16="http://schemas.microsoft.com/office/drawing/2014/main" val="789794275"/>
                  </a:ext>
                </a:extLst>
              </a:tr>
              <a:tr h="2073507">
                <a:tc>
                  <a:txBody>
                    <a:bodyPr/>
                    <a:lstStyle/>
                    <a:p>
                      <a:pPr marL="0" algn="ctr"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Factor of Safety Simulation</a:t>
                      </a:r>
                    </a:p>
                  </a:txBody>
                  <a:tcPr anchor="ctr">
                    <a:solidFill>
                      <a:srgbClr val="D2DEEF"/>
                    </a:solidFill>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 </a:t>
                      </a:r>
                    </a:p>
                  </a:txBody>
                  <a:tcPr anchor="ctr"/>
                </a:tc>
                <a:extLst>
                  <a:ext uri="{0D108BD9-81ED-4DB2-BD59-A6C34878D82A}">
                    <a16:rowId xmlns:a16="http://schemas.microsoft.com/office/drawing/2014/main" val="2199454892"/>
                  </a:ext>
                </a:extLst>
              </a:tr>
            </a:tbl>
          </a:graphicData>
        </a:graphic>
      </p:graphicFrame>
      <p:sp>
        <p:nvSpPr>
          <p:cNvPr id="6" name="TextBox 5">
            <a:extLst>
              <a:ext uri="{FF2B5EF4-FFF2-40B4-BE49-F238E27FC236}">
                <a16:creationId xmlns:a16="http://schemas.microsoft.com/office/drawing/2014/main" id="{D642CF64-2D16-F449-A9DC-5613AC8D92E6}"/>
              </a:ext>
            </a:extLst>
          </p:cNvPr>
          <p:cNvSpPr txBox="1"/>
          <p:nvPr/>
        </p:nvSpPr>
        <p:spPr>
          <a:xfrm>
            <a:off x="6434035" y="390090"/>
            <a:ext cx="33432496" cy="3477875"/>
          </a:xfrm>
          <a:prstGeom prst="rect">
            <a:avLst/>
          </a:prstGeom>
          <a:noFill/>
        </p:spPr>
        <p:txBody>
          <a:bodyPr wrap="square" lIns="91440" tIns="45720" rIns="91440" bIns="45720" rtlCol="0" anchor="t">
            <a:spAutoFit/>
          </a:bodyPr>
          <a:lstStyle/>
          <a:p>
            <a:r>
              <a:rPr lang="en-US" sz="11000" b="1">
                <a:solidFill>
                  <a:schemeClr val="bg1"/>
                </a:solidFill>
                <a:latin typeface="Aptos" panose="020B0004020202020204" pitchFamily="34" charset="0"/>
                <a:ea typeface="+mn-lt"/>
                <a:cs typeface="+mn-lt"/>
                <a:sym typeface="Oswald"/>
              </a:rPr>
              <a:t>Commissioning a Laser Powder Bed Fusion </a:t>
            </a:r>
            <a:br>
              <a:rPr lang="en-US" sz="11000" b="1">
                <a:solidFill>
                  <a:schemeClr val="bg1"/>
                </a:solidFill>
                <a:latin typeface="Aptos" panose="020B0004020202020204" pitchFamily="34" charset="0"/>
                <a:ea typeface="+mn-lt"/>
                <a:cs typeface="+mn-lt"/>
                <a:sym typeface="Oswald"/>
              </a:rPr>
            </a:br>
            <a:r>
              <a:rPr lang="en-US" sz="11000" b="1">
                <a:solidFill>
                  <a:schemeClr val="bg1"/>
                </a:solidFill>
                <a:latin typeface="Aptos" panose="020B0004020202020204" pitchFamily="34" charset="0"/>
                <a:ea typeface="+mn-lt"/>
                <a:cs typeface="+mn-lt"/>
                <a:sym typeface="Oswald"/>
              </a:rPr>
              <a:t>Metal 3D Printer </a:t>
            </a:r>
            <a:endParaRPr lang="en-US" sz="11000" b="1">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199CE728-D159-834E-9FC9-F62FBD3B6DFE}"/>
              </a:ext>
            </a:extLst>
          </p:cNvPr>
          <p:cNvSpPr txBox="1"/>
          <p:nvPr/>
        </p:nvSpPr>
        <p:spPr>
          <a:xfrm>
            <a:off x="6505204" y="3955685"/>
            <a:ext cx="15976786" cy="1877437"/>
          </a:xfrm>
          <a:prstGeom prst="rect">
            <a:avLst/>
          </a:prstGeom>
          <a:noFill/>
        </p:spPr>
        <p:txBody>
          <a:bodyPr wrap="square" lIns="91440" tIns="45720" rIns="91440" bIns="45720" rtlCol="0" anchor="t">
            <a:spAutoFit/>
          </a:bodyPr>
          <a:lstStyle/>
          <a:p>
            <a:r>
              <a:rPr lang="en-US" sz="5800" b="1" dirty="0">
                <a:solidFill>
                  <a:srgbClr val="FBCE20"/>
                </a:solidFill>
                <a:latin typeface="Aptos" panose="020B0004020202020204" pitchFamily="34" charset="0"/>
                <a:cs typeface="Arial"/>
              </a:rPr>
              <a:t>Steve Sanghi College of Engineering</a:t>
            </a:r>
          </a:p>
          <a:p>
            <a:r>
              <a:rPr lang="en-US" sz="5800" b="1" dirty="0">
                <a:solidFill>
                  <a:srgbClr val="FBCE20"/>
                </a:solidFill>
                <a:latin typeface="Aptos" panose="020B0004020202020204" pitchFamily="34" charset="0"/>
                <a:cs typeface="Arial"/>
              </a:rPr>
              <a:t>Northern Arizona University, Flagstaff, AZ 86011</a:t>
            </a:r>
            <a:endParaRPr lang="en-US" sz="5800" b="1" dirty="0">
              <a:solidFill>
                <a:srgbClr val="FBCE20"/>
              </a:solidFill>
              <a:latin typeface="Aptos" panose="020B0004020202020204" pitchFamily="34" charset="0"/>
              <a:ea typeface="Oswald"/>
              <a:cs typeface="Arial"/>
              <a:sym typeface="Oswald"/>
            </a:endParaRPr>
          </a:p>
        </p:txBody>
      </p:sp>
      <p:sp>
        <p:nvSpPr>
          <p:cNvPr id="10" name="TextBox 9">
            <a:extLst>
              <a:ext uri="{FF2B5EF4-FFF2-40B4-BE49-F238E27FC236}">
                <a16:creationId xmlns:a16="http://schemas.microsoft.com/office/drawing/2014/main" id="{C3863D5C-B706-1A48-8A0A-585D2FB84CE3}"/>
              </a:ext>
            </a:extLst>
          </p:cNvPr>
          <p:cNvSpPr txBox="1"/>
          <p:nvPr/>
        </p:nvSpPr>
        <p:spPr>
          <a:xfrm>
            <a:off x="27114361" y="5207845"/>
            <a:ext cx="4487973" cy="646331"/>
          </a:xfrm>
          <a:prstGeom prst="rect">
            <a:avLst/>
          </a:prstGeom>
          <a:noFill/>
        </p:spPr>
        <p:txBody>
          <a:bodyPr wrap="square" lIns="91440" tIns="45720" rIns="91440" bIns="45720" rtlCol="0" anchor="t">
            <a:spAutoFit/>
          </a:bodyPr>
          <a:lstStyle/>
          <a:p>
            <a:pPr algn="ctr"/>
            <a:r>
              <a:rPr lang="en-US" sz="3600" b="1">
                <a:solidFill>
                  <a:srgbClr val="FBCE20"/>
                </a:solidFill>
                <a:latin typeface="Arial"/>
                <a:ea typeface="Droid Serif"/>
                <a:cs typeface="Arial"/>
                <a:sym typeface="Droid Serif"/>
              </a:rPr>
              <a:t>Nolan Hann</a:t>
            </a:r>
          </a:p>
        </p:txBody>
      </p:sp>
      <p:pic>
        <p:nvPicPr>
          <p:cNvPr id="21" name="Picture 20">
            <a:extLst>
              <a:ext uri="{FF2B5EF4-FFF2-40B4-BE49-F238E27FC236}">
                <a16:creationId xmlns:a16="http://schemas.microsoft.com/office/drawing/2014/main" id="{C62D080D-52BD-5A44-BE21-B28F322DB081}"/>
              </a:ext>
            </a:extLst>
          </p:cNvPr>
          <p:cNvPicPr>
            <a:picLocks noChangeAspect="1"/>
          </p:cNvPicPr>
          <p:nvPr/>
        </p:nvPicPr>
        <p:blipFill>
          <a:blip r:embed="rId7"/>
          <a:srcRect/>
          <a:stretch/>
        </p:blipFill>
        <p:spPr>
          <a:xfrm>
            <a:off x="758282" y="767633"/>
            <a:ext cx="4874575" cy="4646078"/>
          </a:xfrm>
          <a:prstGeom prst="rect">
            <a:avLst/>
          </a:prstGeom>
        </p:spPr>
      </p:pic>
      <p:sp>
        <p:nvSpPr>
          <p:cNvPr id="24" name="Shape 63">
            <a:extLst>
              <a:ext uri="{FF2B5EF4-FFF2-40B4-BE49-F238E27FC236}">
                <a16:creationId xmlns:a16="http://schemas.microsoft.com/office/drawing/2014/main" id="{B372B3D2-5966-644C-B559-B2F5592F0C08}"/>
              </a:ext>
            </a:extLst>
          </p:cNvPr>
          <p:cNvSpPr txBox="1"/>
          <p:nvPr/>
        </p:nvSpPr>
        <p:spPr>
          <a:xfrm>
            <a:off x="11054688" y="6661499"/>
            <a:ext cx="18852973" cy="1043202"/>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a:ea typeface="Oswald"/>
                <a:cs typeface="Arial"/>
                <a:sym typeface="Oswald"/>
              </a:rPr>
              <a:t>Commissioning Process</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29" name="Shape 63">
            <a:extLst>
              <a:ext uri="{FF2B5EF4-FFF2-40B4-BE49-F238E27FC236}">
                <a16:creationId xmlns:a16="http://schemas.microsoft.com/office/drawing/2014/main" id="{CFEB8CDB-2F46-5847-BD01-970E8AC7FF18}"/>
              </a:ext>
            </a:extLst>
          </p:cNvPr>
          <p:cNvSpPr txBox="1"/>
          <p:nvPr/>
        </p:nvSpPr>
        <p:spPr>
          <a:xfrm>
            <a:off x="11048633" y="12619424"/>
            <a:ext cx="18863223" cy="1051489"/>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Results</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46" name="Shape 63">
            <a:extLst>
              <a:ext uri="{FF2B5EF4-FFF2-40B4-BE49-F238E27FC236}">
                <a16:creationId xmlns:a16="http://schemas.microsoft.com/office/drawing/2014/main" id="{98D00785-3B22-8445-BFB6-F2B6486DFEB4}"/>
              </a:ext>
            </a:extLst>
          </p:cNvPr>
          <p:cNvSpPr txBox="1"/>
          <p:nvPr/>
        </p:nvSpPr>
        <p:spPr>
          <a:xfrm>
            <a:off x="30636406" y="6661499"/>
            <a:ext cx="8646001" cy="1051489"/>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Conclusion</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53" name="Shape 63">
            <a:extLst>
              <a:ext uri="{FF2B5EF4-FFF2-40B4-BE49-F238E27FC236}">
                <a16:creationId xmlns:a16="http://schemas.microsoft.com/office/drawing/2014/main" id="{80C0D93F-5806-C44F-84E4-48D9ACDD1144}"/>
              </a:ext>
            </a:extLst>
          </p:cNvPr>
          <p:cNvSpPr txBox="1"/>
          <p:nvPr/>
        </p:nvSpPr>
        <p:spPr>
          <a:xfrm>
            <a:off x="30642929" y="19666174"/>
            <a:ext cx="8655817" cy="1051489"/>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References</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55" name="Shape 63">
            <a:extLst>
              <a:ext uri="{FF2B5EF4-FFF2-40B4-BE49-F238E27FC236}">
                <a16:creationId xmlns:a16="http://schemas.microsoft.com/office/drawing/2014/main" id="{DC93CC0C-B97D-634C-B5F8-E39CF748FB0C}"/>
              </a:ext>
            </a:extLst>
          </p:cNvPr>
          <p:cNvSpPr txBox="1"/>
          <p:nvPr/>
        </p:nvSpPr>
        <p:spPr>
          <a:xfrm>
            <a:off x="30640602" y="26006092"/>
            <a:ext cx="8646000" cy="1051489"/>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Acknowledgements</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26" name="Shape 68">
            <a:extLst>
              <a:ext uri="{FF2B5EF4-FFF2-40B4-BE49-F238E27FC236}">
                <a16:creationId xmlns:a16="http://schemas.microsoft.com/office/drawing/2014/main" id="{9455778B-2A91-4EFD-A66F-C9F5CB54AA17}"/>
              </a:ext>
            </a:extLst>
          </p:cNvPr>
          <p:cNvSpPr txBox="1"/>
          <p:nvPr/>
        </p:nvSpPr>
        <p:spPr>
          <a:xfrm>
            <a:off x="983771" y="19053929"/>
            <a:ext cx="9157122" cy="10777970"/>
          </a:xfrm>
          <a:prstGeom prst="rect">
            <a:avLst/>
          </a:prstGeom>
          <a:solidFill>
            <a:schemeClr val="bg1"/>
          </a:solidFill>
          <a:ln>
            <a:noFill/>
          </a:ln>
        </p:spPr>
        <p:txBody>
          <a:bodyPr spcFirstLastPara="1" wrap="square" lIns="83806" tIns="83806" rIns="83806" bIns="83806" anchor="t" anchorCtr="0">
            <a:noAutofit/>
          </a:bodyPr>
          <a:lstStyle/>
          <a:p>
            <a:endParaRPr lang="en-US" sz="3200">
              <a:ea typeface="Calibri" panose="020F0502020204030204"/>
              <a:cs typeface="Calibri" panose="020F0502020204030204"/>
            </a:endParaRPr>
          </a:p>
          <a:p>
            <a:pPr marL="457200" indent="-457200">
              <a:lnSpc>
                <a:spcPct val="114999"/>
              </a:lnSpc>
              <a:buFont typeface="Arial"/>
              <a:buChar char="•"/>
            </a:pPr>
            <a:endParaRPr lang="en-US" sz="3200">
              <a:ea typeface="Calibri" panose="020F0502020204030204"/>
              <a:cs typeface="Calibri" panose="020F0502020204030204"/>
            </a:endParaRPr>
          </a:p>
        </p:txBody>
      </p:sp>
      <p:sp>
        <p:nvSpPr>
          <p:cNvPr id="27" name="Shape 63">
            <a:extLst>
              <a:ext uri="{FF2B5EF4-FFF2-40B4-BE49-F238E27FC236}">
                <a16:creationId xmlns:a16="http://schemas.microsoft.com/office/drawing/2014/main" id="{DDD75E56-4932-49EE-9FB9-166E28AC6FFF}"/>
              </a:ext>
            </a:extLst>
          </p:cNvPr>
          <p:cNvSpPr txBox="1"/>
          <p:nvPr/>
        </p:nvSpPr>
        <p:spPr>
          <a:xfrm>
            <a:off x="983770" y="17692827"/>
            <a:ext cx="9342170" cy="1122062"/>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Requirements</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4" name="Rectangle 3">
            <a:extLst>
              <a:ext uri="{FF2B5EF4-FFF2-40B4-BE49-F238E27FC236}">
                <a16:creationId xmlns:a16="http://schemas.microsoft.com/office/drawing/2014/main" id="{B3EDBB6F-6B35-B0E7-4B0B-182D84448BA6}"/>
              </a:ext>
            </a:extLst>
          </p:cNvPr>
          <p:cNvSpPr/>
          <p:nvPr/>
        </p:nvSpPr>
        <p:spPr>
          <a:xfrm>
            <a:off x="35443454" y="558070"/>
            <a:ext cx="4156788" cy="2050078"/>
          </a:xfrm>
          <a:prstGeom prst="rect">
            <a:avLst/>
          </a:prstGeom>
          <a:solidFill>
            <a:srgbClr val="FBCE2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000" b="1">
                <a:solidFill>
                  <a:schemeClr val="tx1"/>
                </a:solidFill>
                <a:latin typeface="Arial"/>
                <a:cs typeface="Arial"/>
              </a:rPr>
              <a:t>Semester: Spring 2025</a:t>
            </a:r>
            <a:endParaRPr lang="en-US" sz="5000" b="1">
              <a:solidFill>
                <a:schemeClr val="tx1"/>
              </a:solidFill>
              <a:latin typeface="Arial" panose="020B0604020202020204" pitchFamily="34" charset="0"/>
              <a:cs typeface="Arial" panose="020B0604020202020204" pitchFamily="34" charset="0"/>
            </a:endParaRPr>
          </a:p>
        </p:txBody>
      </p:sp>
      <p:pic>
        <p:nvPicPr>
          <p:cNvPr id="7" name="Picture 6" descr="A qr code on a white background&#10;&#10;AI-generated content may be incorrect.">
            <a:extLst>
              <a:ext uri="{FF2B5EF4-FFF2-40B4-BE49-F238E27FC236}">
                <a16:creationId xmlns:a16="http://schemas.microsoft.com/office/drawing/2014/main" id="{47954882-5ABE-5C1F-A3A9-63FC33DE82EB}"/>
              </a:ext>
            </a:extLst>
          </p:cNvPr>
          <p:cNvPicPr>
            <a:picLocks noChangeAspect="1"/>
          </p:cNvPicPr>
          <p:nvPr/>
        </p:nvPicPr>
        <p:blipFill>
          <a:blip r:embed="rId8"/>
          <a:stretch>
            <a:fillRect/>
          </a:stretch>
        </p:blipFill>
        <p:spPr>
          <a:xfrm>
            <a:off x="36742742" y="2923041"/>
            <a:ext cx="2857500" cy="2857500"/>
          </a:xfrm>
          <a:prstGeom prst="rect">
            <a:avLst/>
          </a:prstGeom>
        </p:spPr>
      </p:pic>
      <p:pic>
        <p:nvPicPr>
          <p:cNvPr id="2052" name="Picture 4">
            <a:extLst>
              <a:ext uri="{FF2B5EF4-FFF2-40B4-BE49-F238E27FC236}">
                <a16:creationId xmlns:a16="http://schemas.microsoft.com/office/drawing/2014/main" id="{DD74767D-86BB-89CB-23F9-01AC853AE9D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307" r="17769" b="38644"/>
          <a:stretch/>
        </p:blipFill>
        <p:spPr bwMode="auto">
          <a:xfrm>
            <a:off x="28239832" y="2661289"/>
            <a:ext cx="2237033" cy="2495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A305F1B-460D-B434-559A-DA2E9E4E0E9E}"/>
              </a:ext>
            </a:extLst>
          </p:cNvPr>
          <p:cNvSpPr txBox="1"/>
          <p:nvPr/>
        </p:nvSpPr>
        <p:spPr>
          <a:xfrm>
            <a:off x="23400636" y="5205273"/>
            <a:ext cx="3833375" cy="646331"/>
          </a:xfrm>
          <a:prstGeom prst="rect">
            <a:avLst/>
          </a:prstGeom>
          <a:noFill/>
        </p:spPr>
        <p:txBody>
          <a:bodyPr wrap="square" lIns="91440" tIns="45720" rIns="91440" bIns="45720" rtlCol="0" anchor="t">
            <a:spAutoFit/>
          </a:bodyPr>
          <a:lstStyle/>
          <a:p>
            <a:pPr algn="ctr"/>
            <a:r>
              <a:rPr lang="en-US" sz="3600" b="1">
                <a:solidFill>
                  <a:srgbClr val="FBCE20"/>
                </a:solidFill>
                <a:latin typeface="Arial"/>
                <a:ea typeface="Droid Serif"/>
                <a:cs typeface="Arial"/>
                <a:sym typeface="Droid Serif"/>
              </a:rPr>
              <a:t>Nathan Krikawa</a:t>
            </a:r>
          </a:p>
        </p:txBody>
      </p:sp>
      <p:pic>
        <p:nvPicPr>
          <p:cNvPr id="14" name="Picture 13" descr="A wireframe of a metal object&#10;&#10;AI-generated content may be incorrect.">
            <a:extLst>
              <a:ext uri="{FF2B5EF4-FFF2-40B4-BE49-F238E27FC236}">
                <a16:creationId xmlns:a16="http://schemas.microsoft.com/office/drawing/2014/main" id="{3FBA3B5C-38E9-A0E6-2CF6-7643FC737ACC}"/>
              </a:ext>
            </a:extLst>
          </p:cNvPr>
          <p:cNvPicPr>
            <a:picLocks noChangeAspect="1"/>
          </p:cNvPicPr>
          <p:nvPr/>
        </p:nvPicPr>
        <p:blipFill>
          <a:blip r:embed="rId10"/>
          <a:stretch>
            <a:fillRect/>
          </a:stretch>
        </p:blipFill>
        <p:spPr>
          <a:xfrm>
            <a:off x="22216881" y="26349820"/>
            <a:ext cx="4151452" cy="1505214"/>
          </a:xfrm>
          <a:prstGeom prst="rect">
            <a:avLst/>
          </a:prstGeom>
        </p:spPr>
      </p:pic>
      <p:pic>
        <p:nvPicPr>
          <p:cNvPr id="16" name="Picture 15" descr="A silver object with black lines&#10;&#10;AI-generated content may be incorrect.">
            <a:extLst>
              <a:ext uri="{FF2B5EF4-FFF2-40B4-BE49-F238E27FC236}">
                <a16:creationId xmlns:a16="http://schemas.microsoft.com/office/drawing/2014/main" id="{A27C49DE-ED7B-1004-9B58-1414B5E0BD2A}"/>
              </a:ext>
            </a:extLst>
          </p:cNvPr>
          <p:cNvPicPr>
            <a:picLocks noChangeAspect="1"/>
          </p:cNvPicPr>
          <p:nvPr/>
        </p:nvPicPr>
        <p:blipFill>
          <a:blip r:embed="rId11"/>
          <a:stretch>
            <a:fillRect/>
          </a:stretch>
        </p:blipFill>
        <p:spPr>
          <a:xfrm>
            <a:off x="26908922" y="26259371"/>
            <a:ext cx="2147426" cy="1682578"/>
          </a:xfrm>
          <a:prstGeom prst="rect">
            <a:avLst/>
          </a:prstGeom>
        </p:spPr>
      </p:pic>
      <p:pic>
        <p:nvPicPr>
          <p:cNvPr id="25" name="Picture 24" descr="A black and silver object with a hole&#10;&#10;AI-generated content may be incorrect.">
            <a:extLst>
              <a:ext uri="{FF2B5EF4-FFF2-40B4-BE49-F238E27FC236}">
                <a16:creationId xmlns:a16="http://schemas.microsoft.com/office/drawing/2014/main" id="{61D05DEE-C837-B6A0-C0BD-E89D4E5616BF}"/>
              </a:ext>
            </a:extLst>
          </p:cNvPr>
          <p:cNvPicPr>
            <a:picLocks noChangeAspect="1"/>
          </p:cNvPicPr>
          <p:nvPr/>
        </p:nvPicPr>
        <p:blipFill>
          <a:blip r:embed="rId12"/>
          <a:stretch>
            <a:fillRect/>
          </a:stretch>
        </p:blipFill>
        <p:spPr>
          <a:xfrm>
            <a:off x="17415290" y="26237347"/>
            <a:ext cx="2130591" cy="1700561"/>
          </a:xfrm>
          <a:prstGeom prst="rect">
            <a:avLst/>
          </a:prstGeom>
        </p:spPr>
      </p:pic>
      <p:pic>
        <p:nvPicPr>
          <p:cNvPr id="11" name="Picture 2" descr="Concept Laser Announces Mlab Cusing R 3D Printer - Digital Engineering 24/7">
            <a:extLst>
              <a:ext uri="{FF2B5EF4-FFF2-40B4-BE49-F238E27FC236}">
                <a16:creationId xmlns:a16="http://schemas.microsoft.com/office/drawing/2014/main" id="{979723B0-C8F7-BA2E-3119-BDC9E23B3A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20700" y="2930038"/>
            <a:ext cx="3363131" cy="2854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ACEB33CE-96E0-094F-6FFC-8C16CD5ADB9C}"/>
              </a:ext>
            </a:extLst>
          </p:cNvPr>
          <p:cNvGraphicFramePr>
            <a:graphicFrameLocks noGrp="1"/>
          </p:cNvGraphicFramePr>
          <p:nvPr>
            <p:extLst>
              <p:ext uri="{D42A27DB-BD31-4B8C-83A1-F6EECF244321}">
                <p14:modId xmlns:p14="http://schemas.microsoft.com/office/powerpoint/2010/main" val="3118911915"/>
              </p:ext>
            </p:extLst>
          </p:nvPr>
        </p:nvGraphicFramePr>
        <p:xfrm>
          <a:off x="983769" y="18814888"/>
          <a:ext cx="9342169" cy="4928704"/>
        </p:xfrm>
        <a:graphic>
          <a:graphicData uri="http://schemas.openxmlformats.org/drawingml/2006/table">
            <a:tbl>
              <a:tblPr firstRow="1" bandRow="1">
                <a:tableStyleId>{7DF18680-E054-41AD-8BC1-D1AEF772440D}</a:tableStyleId>
              </a:tblPr>
              <a:tblGrid>
                <a:gridCol w="3952264">
                  <a:extLst>
                    <a:ext uri="{9D8B030D-6E8A-4147-A177-3AD203B41FA5}">
                      <a16:colId xmlns:a16="http://schemas.microsoft.com/office/drawing/2014/main" val="534682119"/>
                    </a:ext>
                  </a:extLst>
                </a:gridCol>
                <a:gridCol w="5389905">
                  <a:extLst>
                    <a:ext uri="{9D8B030D-6E8A-4147-A177-3AD203B41FA5}">
                      <a16:colId xmlns:a16="http://schemas.microsoft.com/office/drawing/2014/main" val="2412949202"/>
                    </a:ext>
                  </a:extLst>
                </a:gridCol>
              </a:tblGrid>
              <a:tr h="473914">
                <a:tc>
                  <a:txBody>
                    <a:bodyPr/>
                    <a:lstStyle/>
                    <a:p>
                      <a:pPr algn="ctr" fontAlgn="ctr"/>
                      <a:r>
                        <a:rPr lang="en-US" sz="2400" u="none" strike="noStrike">
                          <a:effectLst/>
                          <a:latin typeface="Aptos" panose="020B0004020202020204" pitchFamily="34" charset="0"/>
                        </a:rPr>
                        <a:t>Customer Requirements</a:t>
                      </a:r>
                      <a:endParaRPr lang="en-US" sz="24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rgbClr val="083566"/>
                    </a:solidFill>
                  </a:tcPr>
                </a:tc>
                <a:tc>
                  <a:txBody>
                    <a:bodyPr/>
                    <a:lstStyle/>
                    <a:p>
                      <a:pPr algn="ctr" fontAlgn="ctr"/>
                      <a:r>
                        <a:rPr lang="en-US" sz="2400" u="none" strike="noStrike">
                          <a:effectLst/>
                          <a:latin typeface="Aptos" panose="020B0004020202020204" pitchFamily="34" charset="0"/>
                        </a:rPr>
                        <a:t>Description</a:t>
                      </a:r>
                      <a:endParaRPr lang="en-US" sz="24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rgbClr val="083566"/>
                    </a:solidFill>
                  </a:tcPr>
                </a:tc>
                <a:extLst>
                  <a:ext uri="{0D108BD9-81ED-4DB2-BD59-A6C34878D82A}">
                    <a16:rowId xmlns:a16="http://schemas.microsoft.com/office/drawing/2014/main" val="2505113844"/>
                  </a:ext>
                </a:extLst>
              </a:tr>
              <a:tr h="726668">
                <a:tc>
                  <a:txBody>
                    <a:bodyPr/>
                    <a:lstStyle/>
                    <a:p>
                      <a:pPr algn="l" fontAlgn="ctr"/>
                      <a:r>
                        <a:rPr lang="en-US" sz="2000" u="none" strike="noStrike">
                          <a:effectLst/>
                          <a:latin typeface="Aptos" panose="020B0004020202020204" pitchFamily="34" charset="0"/>
                        </a:rPr>
                        <a:t>Ease of Use</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u="none" strike="noStrike">
                          <a:effectLst/>
                          <a:latin typeface="Aptos" panose="020B0004020202020204" pitchFamily="34" charset="0"/>
                        </a:rPr>
                        <a:t>Accessibility of equipment, materials, and operation information</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502528020"/>
                  </a:ext>
                </a:extLst>
              </a:tr>
              <a:tr h="726668">
                <a:tc>
                  <a:txBody>
                    <a:bodyPr/>
                    <a:lstStyle/>
                    <a:p>
                      <a:pPr algn="l" fontAlgn="ctr"/>
                      <a:r>
                        <a:rPr lang="en-US" sz="2000" u="none" strike="noStrike">
                          <a:effectLst/>
                          <a:latin typeface="Aptos" panose="020B0004020202020204" pitchFamily="34" charset="0"/>
                        </a:rPr>
                        <a:t>Safety</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u="none" strike="noStrike">
                          <a:effectLst/>
                          <a:latin typeface="Aptos" panose="020B0004020202020204" pitchFamily="34" charset="0"/>
                        </a:rPr>
                        <a:t>Clear and detailed operation procedure with relevant safety signage</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1461934731"/>
                  </a:ext>
                </a:extLst>
              </a:tr>
              <a:tr h="726668">
                <a:tc>
                  <a:txBody>
                    <a:bodyPr/>
                    <a:lstStyle/>
                    <a:p>
                      <a:pPr algn="l" fontAlgn="ctr"/>
                      <a:r>
                        <a:rPr lang="en-US" sz="2000" u="none" strike="noStrike">
                          <a:effectLst/>
                          <a:latin typeface="Aptos" panose="020B0004020202020204" pitchFamily="34" charset="0"/>
                        </a:rPr>
                        <a:t>Time</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u="none" strike="noStrike">
                          <a:effectLst/>
                          <a:latin typeface="Aptos" panose="020B0004020202020204" pitchFamily="34" charset="0"/>
                        </a:rPr>
                        <a:t>Printer fully operational by the end of the Spring 2025 semester</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1369099969"/>
                  </a:ext>
                </a:extLst>
              </a:tr>
              <a:tr h="410725">
                <a:tc>
                  <a:txBody>
                    <a:bodyPr/>
                    <a:lstStyle/>
                    <a:p>
                      <a:pPr algn="l" fontAlgn="ctr"/>
                      <a:r>
                        <a:rPr lang="en-US" sz="2000" u="none" strike="noStrike">
                          <a:effectLst/>
                          <a:latin typeface="Aptos" panose="020B0004020202020204" pitchFamily="34" charset="0"/>
                        </a:rPr>
                        <a:t>**Successful Installation</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u="none" strike="noStrike">
                          <a:effectLst/>
                          <a:latin typeface="Aptos" panose="020B0004020202020204" pitchFamily="34" charset="0"/>
                        </a:rPr>
                        <a:t>Fully installed and operational </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3145686802"/>
                  </a:ext>
                </a:extLst>
              </a:tr>
              <a:tr h="410725">
                <a:tc>
                  <a:txBody>
                    <a:bodyPr/>
                    <a:lstStyle/>
                    <a:p>
                      <a:pPr algn="l" fontAlgn="ctr"/>
                      <a:r>
                        <a:rPr lang="en-US" sz="2000" u="none" strike="noStrike">
                          <a:effectLst/>
                          <a:latin typeface="Aptos" panose="020B0004020202020204" pitchFamily="34" charset="0"/>
                        </a:rPr>
                        <a:t>Tensile Test Results</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u="none" strike="noStrike">
                          <a:effectLst/>
                          <a:latin typeface="Aptos" panose="020B0004020202020204" pitchFamily="34" charset="0"/>
                        </a:rPr>
                        <a:t>All test specimen tested; all results analyzed</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923195839"/>
                  </a:ext>
                </a:extLst>
              </a:tr>
              <a:tr h="726668">
                <a:tc>
                  <a:txBody>
                    <a:bodyPr/>
                    <a:lstStyle/>
                    <a:p>
                      <a:pPr algn="l" fontAlgn="ctr"/>
                      <a:r>
                        <a:rPr lang="en-US" sz="2000" u="none" strike="noStrike">
                          <a:effectLst/>
                          <a:latin typeface="Aptos" panose="020B0004020202020204" pitchFamily="34" charset="0"/>
                        </a:rPr>
                        <a:t>Final Part and Assembly</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u="none" strike="noStrike">
                          <a:effectLst/>
                          <a:latin typeface="Aptos" panose="020B0004020202020204" pitchFamily="34" charset="0"/>
                        </a:rPr>
                        <a:t>Final part printed and assembled into greater assembly</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979211556"/>
                  </a:ext>
                </a:extLst>
              </a:tr>
              <a:tr h="726668">
                <a:tc>
                  <a:txBody>
                    <a:bodyPr/>
                    <a:lstStyle/>
                    <a:p>
                      <a:pPr algn="l" fontAlgn="ctr"/>
                      <a:r>
                        <a:rPr lang="en-US" sz="2000" u="none" strike="noStrike">
                          <a:effectLst/>
                          <a:latin typeface="Aptos" panose="020B0004020202020204" pitchFamily="34" charset="0"/>
                        </a:rPr>
                        <a:t>Instruction Manual</a:t>
                      </a:r>
                      <a:endParaRPr lang="en-US" sz="2000" b="0" i="0" u="none" strike="noStrike">
                        <a:effectLst/>
                        <a:latin typeface="Aptos" panose="020B00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tc>
                  <a:txBody>
                    <a:bodyPr/>
                    <a:lstStyle/>
                    <a:p>
                      <a:pPr algn="l" fontAlgn="ctr"/>
                      <a:r>
                        <a:rPr lang="en-US" sz="2000" b="0" i="0" u="none" strike="noStrike">
                          <a:effectLst/>
                          <a:latin typeface="Aptos" panose="020B0004020202020204" pitchFamily="34" charset="0"/>
                        </a:rPr>
                        <a:t>“First print” instruction manual complete with comprehensive steps and files attached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tcPr>
                </a:tc>
                <a:extLst>
                  <a:ext uri="{0D108BD9-81ED-4DB2-BD59-A6C34878D82A}">
                    <a16:rowId xmlns:a16="http://schemas.microsoft.com/office/drawing/2014/main" val="1997484392"/>
                  </a:ext>
                </a:extLst>
              </a:tr>
            </a:tbl>
          </a:graphicData>
        </a:graphic>
      </p:graphicFrame>
      <p:graphicFrame>
        <p:nvGraphicFramePr>
          <p:cNvPr id="15" name="Table 14">
            <a:extLst>
              <a:ext uri="{FF2B5EF4-FFF2-40B4-BE49-F238E27FC236}">
                <a16:creationId xmlns:a16="http://schemas.microsoft.com/office/drawing/2014/main" id="{8901457E-99F2-89EB-C76C-433ECE271CB2}"/>
              </a:ext>
            </a:extLst>
          </p:cNvPr>
          <p:cNvGraphicFramePr>
            <a:graphicFrameLocks noGrp="1"/>
          </p:cNvGraphicFramePr>
          <p:nvPr>
            <p:extLst>
              <p:ext uri="{D42A27DB-BD31-4B8C-83A1-F6EECF244321}">
                <p14:modId xmlns:p14="http://schemas.microsoft.com/office/powerpoint/2010/main" val="3537001920"/>
              </p:ext>
            </p:extLst>
          </p:nvPr>
        </p:nvGraphicFramePr>
        <p:xfrm>
          <a:off x="983769" y="23743591"/>
          <a:ext cx="9342166" cy="6492570"/>
        </p:xfrm>
        <a:graphic>
          <a:graphicData uri="http://schemas.openxmlformats.org/drawingml/2006/table">
            <a:tbl>
              <a:tblPr firstRow="1" bandRow="1">
                <a:tableStyleId>{7DF18680-E054-41AD-8BC1-D1AEF772440D}</a:tableStyleId>
              </a:tblPr>
              <a:tblGrid>
                <a:gridCol w="3969810">
                  <a:extLst>
                    <a:ext uri="{9D8B030D-6E8A-4147-A177-3AD203B41FA5}">
                      <a16:colId xmlns:a16="http://schemas.microsoft.com/office/drawing/2014/main" val="3496030789"/>
                    </a:ext>
                  </a:extLst>
                </a:gridCol>
                <a:gridCol w="5372356">
                  <a:extLst>
                    <a:ext uri="{9D8B030D-6E8A-4147-A177-3AD203B41FA5}">
                      <a16:colId xmlns:a16="http://schemas.microsoft.com/office/drawing/2014/main" val="2343462555"/>
                    </a:ext>
                  </a:extLst>
                </a:gridCol>
              </a:tblGrid>
              <a:tr h="646180">
                <a:tc>
                  <a:txBody>
                    <a:bodyPr/>
                    <a:lstStyle/>
                    <a:p>
                      <a:pPr marL="0" algn="ctr" defTabSz="4023360" rtl="0" eaLnBrk="1" fontAlgn="ctr" latinLnBrk="0" hangingPunct="1"/>
                      <a:r>
                        <a:rPr lang="en-US" sz="2400" b="1" u="none" strike="noStrike" kern="1200">
                          <a:solidFill>
                            <a:schemeClr val="lt1"/>
                          </a:solidFill>
                          <a:effectLst/>
                          <a:latin typeface="Aptos" panose="020B0004020202020204" pitchFamily="34" charset="0"/>
                          <a:ea typeface="+mn-ea"/>
                          <a:cs typeface="+mn-cs"/>
                        </a:rPr>
                        <a:t>Engineering Requirements</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83566"/>
                    </a:solidFill>
                  </a:tcPr>
                </a:tc>
                <a:tc>
                  <a:txBody>
                    <a:bodyPr/>
                    <a:lstStyle/>
                    <a:p>
                      <a:pPr marL="0" algn="ctr" defTabSz="4023360" rtl="0" eaLnBrk="1" fontAlgn="ctr" latinLnBrk="0" hangingPunct="1"/>
                      <a:r>
                        <a:rPr lang="en-US" sz="2400" b="1" u="none" strike="noStrike" kern="1200">
                          <a:solidFill>
                            <a:schemeClr val="lt1"/>
                          </a:solidFill>
                          <a:effectLst/>
                          <a:latin typeface="Aptos" panose="020B0004020202020204" pitchFamily="34" charset="0"/>
                          <a:ea typeface="+mn-ea"/>
                          <a:cs typeface="+mn-cs"/>
                        </a:rPr>
                        <a:t>Target</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83566"/>
                    </a:solidFill>
                  </a:tcPr>
                </a:tc>
                <a:extLst>
                  <a:ext uri="{0D108BD9-81ED-4DB2-BD59-A6C34878D82A}">
                    <a16:rowId xmlns:a16="http://schemas.microsoft.com/office/drawing/2014/main" val="1108479816"/>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Materials Tested</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One</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0040570"/>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Final Print Material</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316L stainless</a:t>
                      </a:r>
                      <a:r>
                        <a:rPr lang="en-US" sz="2000" u="none" strike="noStrike" kern="1200" baseline="0">
                          <a:solidFill>
                            <a:schemeClr val="dk1"/>
                          </a:solidFill>
                          <a:effectLst/>
                          <a:latin typeface="Aptos" panose="020B0004020202020204" pitchFamily="34" charset="0"/>
                          <a:ea typeface="+mn-ea"/>
                          <a:cs typeface="+mn-cs"/>
                        </a:rPr>
                        <a:t> steel</a:t>
                      </a:r>
                      <a:endParaRPr lang="en-US" sz="2000" u="none" strike="noStrike" kern="1200">
                        <a:solidFill>
                          <a:schemeClr val="dk1"/>
                        </a:solidFill>
                        <a:effectLst/>
                        <a:latin typeface="Aptos" panose="020B0004020202020204" pitchFamily="34" charset="0"/>
                        <a:ea typeface="+mn-ea"/>
                        <a:cs typeface="+mn-cs"/>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48205"/>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Final Print Volume</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90x90x80mm</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6654610"/>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**Power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240V, 16A</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6039822"/>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**Inert Gas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pt-BR" sz="2000" u="none" strike="noStrike" kern="1200">
                          <a:solidFill>
                            <a:schemeClr val="dk1"/>
                          </a:solidFill>
                          <a:effectLst/>
                          <a:latin typeface="Aptos" panose="020B0004020202020204" pitchFamily="34" charset="0"/>
                          <a:ea typeface="+mn-ea"/>
                          <a:cs typeface="+mn-cs"/>
                        </a:rPr>
                        <a:t>2 bar Argon, purity &gt;=2.5</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103374"/>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Young's Modulus Tested</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193 GPa</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064642"/>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Dog Bone Size</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65mm</a:t>
                      </a:r>
                      <a:r>
                        <a:rPr lang="en-US" sz="2000" u="none" strike="noStrike" kern="1200" baseline="0">
                          <a:solidFill>
                            <a:schemeClr val="dk1"/>
                          </a:solidFill>
                          <a:effectLst/>
                          <a:latin typeface="Aptos" panose="020B0004020202020204" pitchFamily="34" charset="0"/>
                          <a:ea typeface="+mn-ea"/>
                          <a:cs typeface="+mn-cs"/>
                        </a:rPr>
                        <a:t> length</a:t>
                      </a:r>
                      <a:endParaRPr lang="en-US" sz="2000" u="none" strike="noStrike" kern="1200">
                        <a:solidFill>
                          <a:schemeClr val="dk1"/>
                        </a:solidFill>
                        <a:effectLst/>
                        <a:latin typeface="Aptos" panose="020B0004020202020204" pitchFamily="34" charset="0"/>
                        <a:ea typeface="+mn-ea"/>
                        <a:cs typeface="+mn-cs"/>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7586223"/>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**Airtight Gas Supply</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No audible leak</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2717116"/>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**Build Plate Alignment</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Even material distribution</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996277"/>
                  </a:ext>
                </a:extLst>
              </a:tr>
              <a:tr h="584639">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**Printed Part Tolerance</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023360" rtl="0" eaLnBrk="1" fontAlgn="ctr" latinLnBrk="0" hangingPunct="1"/>
                      <a:r>
                        <a:rPr lang="en-US" sz="2000" u="none" strike="noStrike" kern="1200">
                          <a:solidFill>
                            <a:schemeClr val="dk1"/>
                          </a:solidFill>
                          <a:effectLst/>
                          <a:latin typeface="Aptos" panose="020B0004020202020204" pitchFamily="34" charset="0"/>
                          <a:ea typeface="+mn-ea"/>
                          <a:cs typeface="+mn-cs"/>
                        </a:rPr>
                        <a:t>±0.2mm</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1720696"/>
                  </a:ext>
                </a:extLst>
              </a:tr>
            </a:tbl>
          </a:graphicData>
        </a:graphic>
      </p:graphicFrame>
      <p:graphicFrame>
        <p:nvGraphicFramePr>
          <p:cNvPr id="2" name="Table 1">
            <a:extLst>
              <a:ext uri="{FF2B5EF4-FFF2-40B4-BE49-F238E27FC236}">
                <a16:creationId xmlns:a16="http://schemas.microsoft.com/office/drawing/2014/main" id="{6C75ED3C-3F18-EBD0-8312-96E442C99496}"/>
              </a:ext>
            </a:extLst>
          </p:cNvPr>
          <p:cNvGraphicFramePr>
            <a:graphicFrameLocks noGrp="1"/>
          </p:cNvGraphicFramePr>
          <p:nvPr>
            <p:extLst>
              <p:ext uri="{D42A27DB-BD31-4B8C-83A1-F6EECF244321}">
                <p14:modId xmlns:p14="http://schemas.microsoft.com/office/powerpoint/2010/main" val="1179650111"/>
              </p:ext>
            </p:extLst>
          </p:nvPr>
        </p:nvGraphicFramePr>
        <p:xfrm>
          <a:off x="983769" y="7645661"/>
          <a:ext cx="9342171" cy="9590092"/>
        </p:xfrm>
        <a:graphic>
          <a:graphicData uri="http://schemas.openxmlformats.org/drawingml/2006/table">
            <a:tbl>
              <a:tblPr firstRow="1" bandRow="1">
                <a:tableStyleId>{5C22544A-7EE6-4342-B048-85BDC9FD1C3A}</a:tableStyleId>
              </a:tblPr>
              <a:tblGrid>
                <a:gridCol w="9342171">
                  <a:extLst>
                    <a:ext uri="{9D8B030D-6E8A-4147-A177-3AD203B41FA5}">
                      <a16:colId xmlns:a16="http://schemas.microsoft.com/office/drawing/2014/main" val="2901488006"/>
                    </a:ext>
                  </a:extLst>
                </a:gridCol>
              </a:tblGrid>
              <a:tr h="9590092">
                <a:tc>
                  <a:txBody>
                    <a:bodyPr/>
                    <a:lstStyle/>
                    <a:p>
                      <a:pPr marL="0" marR="0" lvl="0" indent="0" algn="l" defTabSz="4023360" rtl="0" eaLnBrk="1" fontAlgn="auto" latinLnBrk="0" hangingPunct="1">
                        <a:lnSpc>
                          <a:spcPct val="100000"/>
                        </a:lnSpc>
                        <a:spcBef>
                          <a:spcPts val="0"/>
                        </a:spcBef>
                        <a:spcAft>
                          <a:spcPts val="0"/>
                        </a:spcAft>
                        <a:buClrTx/>
                        <a:buSzTx/>
                        <a:buFontTx/>
                        <a:buNone/>
                        <a:tabLst/>
                        <a:defRPr/>
                      </a:pPr>
                      <a:r>
                        <a:rPr lang="en-US" sz="2500" b="0">
                          <a:solidFill>
                            <a:schemeClr val="tx1"/>
                          </a:solidFill>
                          <a:latin typeface="Aptos" panose="020B0004020202020204" pitchFamily="34" charset="0"/>
                          <a:ea typeface="+mn-lt"/>
                          <a:cs typeface="+mn-lt"/>
                          <a:sym typeface="Oswald"/>
                        </a:rPr>
                        <a:t>This project involves the commissioning, testing, and initial operation of a Concept Laser Mlab Cusing R metal 3D printer, which was donated by Honeywell to Northern Arizona University's Mechanical Engineering department and is housed in the IDEA Lab. The primary objective is to have the printer fully operational by the end of the 2024-2025 school year, integrated into the ME286L manufacturing lab curriculum, and available for work orders from the IDEA Lab. The printer utilizes Laser Powder Bed Fusion (LPBF) technology</a:t>
                      </a:r>
                      <a:r>
                        <a:rPr lang="en-US" sz="2500" b="0">
                          <a:solidFill>
                            <a:schemeClr val="tx1"/>
                          </a:solidFill>
                          <a:latin typeface="Aptos" panose="020B0004020202020204" pitchFamily="34" charset="0"/>
                          <a:ea typeface="+mn-lt"/>
                          <a:cs typeface="+mn-lt"/>
                        </a:rPr>
                        <a:t>, which fuses powdered metal into parts using a laser, and requires an inert environment provided by argon gas. </a:t>
                      </a:r>
                      <a:r>
                        <a:rPr lang="en-US" sz="2500" b="0">
                          <a:solidFill>
                            <a:schemeClr val="tx1"/>
                          </a:solidFill>
                          <a:latin typeface="Aptos" panose="020B0004020202020204" pitchFamily="34" charset="0"/>
                          <a:ea typeface="+mn-lt"/>
                          <a:cs typeface="+mn-lt"/>
                          <a:sym typeface="Oswald"/>
                        </a:rPr>
                        <a:t>For the purposes of this project, the team used 316L stainless steel powder. This is a safer metal than alternatives such as aluminum and titanium and was therefore ideal for testing. The first phase of the project involved installing and troubleshooting the printer, addressing issues such as build plate alignment and condensate leakage. Once functional, the team conducted tests comparing 3D printed and machined tensile test specimens, analyzed surface finish differences, and demonstrated the capabilities of additive metal manufacturing through a topology-optimized part. The project will culminate in the creation of a user manual and a training program to guide first-time users through machine operation and safety procedures, ensuring the printer’s integration into the IDEA Lab’s operations. </a:t>
                      </a:r>
                      <a:endParaRPr lang="en-US" sz="2500" b="0">
                        <a:solidFill>
                          <a:schemeClr val="tx1"/>
                        </a:solidFill>
                        <a:latin typeface="Aptos" panose="020B0004020202020204" pitchFamily="34" charset="0"/>
                        <a:ea typeface="Calibri"/>
                        <a:cs typeface="Calibri"/>
                      </a:endParaRPr>
                    </a:p>
                  </a:txBody>
                  <a:tcPr marL="274320" marR="274320" marT="91440" marB="1828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0158497"/>
                  </a:ext>
                </a:extLst>
              </a:tr>
            </a:tbl>
          </a:graphicData>
        </a:graphic>
      </p:graphicFrame>
      <p:graphicFrame>
        <p:nvGraphicFramePr>
          <p:cNvPr id="12" name="Table 11">
            <a:extLst>
              <a:ext uri="{FF2B5EF4-FFF2-40B4-BE49-F238E27FC236}">
                <a16:creationId xmlns:a16="http://schemas.microsoft.com/office/drawing/2014/main" id="{4C7A9137-0B58-7A5E-CB88-DD3ED26688C3}"/>
              </a:ext>
            </a:extLst>
          </p:cNvPr>
          <p:cNvGraphicFramePr>
            <a:graphicFrameLocks noGrp="1"/>
          </p:cNvGraphicFramePr>
          <p:nvPr>
            <p:extLst>
              <p:ext uri="{D42A27DB-BD31-4B8C-83A1-F6EECF244321}">
                <p14:modId xmlns:p14="http://schemas.microsoft.com/office/powerpoint/2010/main" val="3716628965"/>
              </p:ext>
            </p:extLst>
          </p:nvPr>
        </p:nvGraphicFramePr>
        <p:xfrm>
          <a:off x="30642927" y="27057581"/>
          <a:ext cx="8648116" cy="1943037"/>
        </p:xfrm>
        <a:graphic>
          <a:graphicData uri="http://schemas.openxmlformats.org/drawingml/2006/table">
            <a:tbl>
              <a:tblPr firstRow="1" bandRow="1">
                <a:tableStyleId>{5C22544A-7EE6-4342-B048-85BDC9FD1C3A}</a:tableStyleId>
              </a:tblPr>
              <a:tblGrid>
                <a:gridCol w="8648116">
                  <a:extLst>
                    <a:ext uri="{9D8B030D-6E8A-4147-A177-3AD203B41FA5}">
                      <a16:colId xmlns:a16="http://schemas.microsoft.com/office/drawing/2014/main" val="2901488006"/>
                    </a:ext>
                  </a:extLst>
                </a:gridCol>
              </a:tblGrid>
              <a:tr h="1574968">
                <a:tc>
                  <a:txBody>
                    <a:bodyPr/>
                    <a:lstStyle/>
                    <a:p>
                      <a:pPr marL="0" indent="0">
                        <a:lnSpc>
                          <a:spcPct val="115000"/>
                        </a:lnSpc>
                        <a:buFont typeface="Arial" panose="020B0604020202020204" pitchFamily="34" charset="0"/>
                        <a:buNone/>
                      </a:pPr>
                      <a:r>
                        <a:rPr lang="en-US" sz="1600" b="0">
                          <a:solidFill>
                            <a:schemeClr val="tx1"/>
                          </a:solidFill>
                          <a:latin typeface="Aptos"/>
                        </a:rPr>
                        <a:t>We would like to thank our instructors, David Willy, Connor Gaudette, and James Clark III, for their unwavering support and guidance throughout this journey. We are especially grateful to our external partner, Michael Downey, whose collaboration was essential to the project's success. We also appreciate Andrew Wessman for sharing his valuable knowledge. Finally, we thank Honeywell Aerospace for their generous donation of the machine and technical support, which made this work possible.</a:t>
                      </a:r>
                      <a:endParaRPr lang="en-US" sz="1600" b="0">
                        <a:solidFill>
                          <a:schemeClr val="tx1"/>
                        </a:solidFill>
                        <a:latin typeface="Aptos"/>
                        <a:ea typeface="Oswald"/>
                        <a:cs typeface="Arial" panose="020B0604020202020204" pitchFamily="34" charset="0"/>
                        <a:sym typeface="Oswald"/>
                      </a:endParaRPr>
                    </a:p>
                  </a:txBody>
                  <a:tcPr marL="274320" marR="274320" marT="91440" marB="1828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0158497"/>
                  </a:ext>
                </a:extLst>
              </a:tr>
            </a:tbl>
          </a:graphicData>
        </a:graphic>
      </p:graphicFrame>
      <p:pic>
        <p:nvPicPr>
          <p:cNvPr id="3" name="Picture 2" descr="Download Honeywell Aerospace Logo in SVG Vector or PNG File Format - Logo .wine">
            <a:extLst>
              <a:ext uri="{FF2B5EF4-FFF2-40B4-BE49-F238E27FC236}">
                <a16:creationId xmlns:a16="http://schemas.microsoft.com/office/drawing/2014/main" id="{A2A30DCE-E637-CD9D-5196-01D3D6E8FF4F}"/>
              </a:ext>
            </a:extLst>
          </p:cNvPr>
          <p:cNvPicPr>
            <a:picLocks noChangeAspect="1"/>
          </p:cNvPicPr>
          <p:nvPr/>
        </p:nvPicPr>
        <p:blipFill>
          <a:blip r:embed="rId14"/>
          <a:srcRect t="30452" b="31026"/>
          <a:stretch/>
        </p:blipFill>
        <p:spPr>
          <a:xfrm>
            <a:off x="31095280" y="29178250"/>
            <a:ext cx="7738761" cy="1824263"/>
          </a:xfrm>
          <a:prstGeom prst="rect">
            <a:avLst/>
          </a:prstGeom>
        </p:spPr>
      </p:pic>
      <p:graphicFrame>
        <p:nvGraphicFramePr>
          <p:cNvPr id="20" name="Table 19">
            <a:extLst>
              <a:ext uri="{FF2B5EF4-FFF2-40B4-BE49-F238E27FC236}">
                <a16:creationId xmlns:a16="http://schemas.microsoft.com/office/drawing/2014/main" id="{431B53B1-7C98-7381-3D58-1854BC07F025}"/>
              </a:ext>
            </a:extLst>
          </p:cNvPr>
          <p:cNvGraphicFramePr>
            <a:graphicFrameLocks noGrp="1"/>
          </p:cNvGraphicFramePr>
          <p:nvPr>
            <p:extLst>
              <p:ext uri="{D42A27DB-BD31-4B8C-83A1-F6EECF244321}">
                <p14:modId xmlns:p14="http://schemas.microsoft.com/office/powerpoint/2010/main" val="4242460680"/>
              </p:ext>
            </p:extLst>
          </p:nvPr>
        </p:nvGraphicFramePr>
        <p:xfrm>
          <a:off x="30642929" y="20719733"/>
          <a:ext cx="8655818" cy="4754880"/>
        </p:xfrm>
        <a:graphic>
          <a:graphicData uri="http://schemas.openxmlformats.org/drawingml/2006/table">
            <a:tbl>
              <a:tblPr firstRow="1" bandRow="1">
                <a:tableStyleId>{5C22544A-7EE6-4342-B048-85BDC9FD1C3A}</a:tableStyleId>
              </a:tblPr>
              <a:tblGrid>
                <a:gridCol w="8655818">
                  <a:extLst>
                    <a:ext uri="{9D8B030D-6E8A-4147-A177-3AD203B41FA5}">
                      <a16:colId xmlns:a16="http://schemas.microsoft.com/office/drawing/2014/main" val="2901488006"/>
                    </a:ext>
                  </a:extLst>
                </a:gridCol>
              </a:tblGrid>
              <a:tr h="3303037">
                <a:tc>
                  <a:txBody>
                    <a:bodyPr/>
                    <a:lstStyle/>
                    <a:p>
                      <a:pPr>
                        <a:buFont typeface="Arial" panose="020B0604020202020204" pitchFamily="34" charset="0"/>
                        <a:buNone/>
                      </a:pPr>
                      <a:r>
                        <a:rPr lang="en-US" sz="1600" b="0">
                          <a:solidFill>
                            <a:schemeClr val="tx1"/>
                          </a:solidFill>
                          <a:latin typeface="Aptos"/>
                          <a:ea typeface="+mn-lt"/>
                          <a:cs typeface="Times New Roman"/>
                          <a:sym typeface="Oswald"/>
                        </a:rPr>
                        <a:t>[1] Hofmann Innovation Group. (2015). Concept Laser Operating Manual, Type: Mlab cusing R. Concept Laser. </a:t>
                      </a:r>
                      <a:endParaRPr lang="en-US" sz="1600" b="0">
                        <a:solidFill>
                          <a:schemeClr val="tx1"/>
                        </a:solidFill>
                        <a:latin typeface="Aptos"/>
                        <a:ea typeface="+mn-lt"/>
                        <a:cs typeface="Times New Roman"/>
                      </a:endParaRPr>
                    </a:p>
                    <a:p>
                      <a:pPr>
                        <a:buFont typeface="Arial" panose="020B0604020202020204" pitchFamily="34" charset="0"/>
                        <a:buNone/>
                      </a:pPr>
                      <a:endParaRPr lang="en-US" sz="1600" b="0">
                        <a:solidFill>
                          <a:schemeClr val="tx1"/>
                        </a:solidFill>
                        <a:latin typeface="Aptos" panose="020B0004020202020204" pitchFamily="34" charset="0"/>
                        <a:ea typeface="+mn-lt"/>
                        <a:cs typeface="Times New Roman"/>
                      </a:endParaRPr>
                    </a:p>
                    <a:p>
                      <a:pPr>
                        <a:buFont typeface="Arial" panose="020B0604020202020204" pitchFamily="34" charset="0"/>
                        <a:buNone/>
                      </a:pPr>
                      <a:r>
                        <a:rPr lang="en-US" sz="1600" b="0">
                          <a:solidFill>
                            <a:schemeClr val="tx1"/>
                          </a:solidFill>
                          <a:latin typeface="Aptos"/>
                          <a:ea typeface="+mn-lt"/>
                          <a:cs typeface="Times New Roman"/>
                          <a:sym typeface="Oswald"/>
                        </a:rPr>
                        <a:t>[2] Sutton, A. T., </a:t>
                      </a:r>
                      <a:r>
                        <a:rPr lang="en-US" sz="1600" b="0" err="1">
                          <a:solidFill>
                            <a:schemeClr val="tx1"/>
                          </a:solidFill>
                          <a:latin typeface="Aptos"/>
                          <a:ea typeface="+mn-lt"/>
                          <a:cs typeface="Times New Roman"/>
                          <a:sym typeface="Oswald"/>
                        </a:rPr>
                        <a:t>Kriewall</a:t>
                      </a:r>
                      <a:r>
                        <a:rPr lang="en-US" sz="1600" b="0">
                          <a:solidFill>
                            <a:schemeClr val="tx1"/>
                          </a:solidFill>
                          <a:latin typeface="Aptos"/>
                          <a:ea typeface="+mn-lt"/>
                          <a:cs typeface="Times New Roman"/>
                          <a:sym typeface="Oswald"/>
                        </a:rPr>
                        <a:t>, C. S., Leu, M. C., &amp; Newkirk, J. W. (2016). "Powder </a:t>
                      </a:r>
                      <a:r>
                        <a:rPr lang="en-US" sz="1600" b="0" err="1">
                          <a:solidFill>
                            <a:schemeClr val="tx1"/>
                          </a:solidFill>
                          <a:latin typeface="Aptos"/>
                          <a:ea typeface="+mn-lt"/>
                          <a:cs typeface="Times New Roman"/>
                          <a:sym typeface="Oswald"/>
                        </a:rPr>
                        <a:t>characterisation</a:t>
                      </a:r>
                      <a:r>
                        <a:rPr lang="en-US" sz="1600" b="0">
                          <a:solidFill>
                            <a:schemeClr val="tx1"/>
                          </a:solidFill>
                          <a:latin typeface="Aptos"/>
                          <a:ea typeface="+mn-lt"/>
                          <a:cs typeface="Times New Roman"/>
                          <a:sym typeface="Oswald"/>
                        </a:rPr>
                        <a:t> techniques and effects of powder characteristics on part properties in powder-bed fusion processes." Virtual and Physical Prototyping, 12(1</a:t>
                      </a:r>
                      <a:r>
                        <a:rPr lang="en-US" sz="1600" b="0">
                          <a:latin typeface="Aptos"/>
                          <a:ea typeface="+mn-lt"/>
                          <a:cs typeface="Times New Roman"/>
                          <a:sym typeface="Oswald"/>
                        </a:rPr>
                        <a:t>), 3–29. </a:t>
                      </a:r>
                      <a:r>
                        <a:rPr lang="en-US" sz="1600" b="0">
                          <a:latin typeface="Aptos"/>
                          <a:ea typeface="+mn-lt"/>
                          <a:cs typeface="Times New Roman"/>
                          <a:sym typeface="Oswald"/>
                          <a:hlinkClick r:id="rId15"/>
                        </a:rPr>
                        <a:t>https://doi.org/10.1080/17452759.2016.1250605</a:t>
                      </a:r>
                      <a:r>
                        <a:rPr lang="en-US" sz="1600" b="0">
                          <a:latin typeface="Aptos"/>
                          <a:ea typeface="+mn-lt"/>
                          <a:cs typeface="Times New Roman"/>
                          <a:sym typeface="Oswald"/>
                        </a:rPr>
                        <a:t> </a:t>
                      </a:r>
                      <a:endParaRPr lang="en-US" sz="1600" b="0">
                        <a:latin typeface="Aptos"/>
                        <a:ea typeface="Calibri"/>
                        <a:cs typeface="Times New Roman"/>
                      </a:endParaRPr>
                    </a:p>
                    <a:p>
                      <a:pPr>
                        <a:buFont typeface="Arial" panose="020B0604020202020204" pitchFamily="34" charset="0"/>
                        <a:buNone/>
                      </a:pPr>
                      <a:endParaRPr lang="en-US" sz="1600" b="0">
                        <a:solidFill>
                          <a:schemeClr val="tx1"/>
                        </a:solidFill>
                        <a:latin typeface="Aptos" panose="020B0004020202020204" pitchFamily="34" charset="0"/>
                        <a:cs typeface="Times New Roman"/>
                      </a:endParaRPr>
                    </a:p>
                    <a:p>
                      <a:pPr>
                        <a:buFont typeface="Arial" panose="020B0604020202020204" pitchFamily="34" charset="0"/>
                        <a:buNone/>
                      </a:pPr>
                      <a:r>
                        <a:rPr lang="en-US" sz="1600" b="0">
                          <a:solidFill>
                            <a:schemeClr val="tx1"/>
                          </a:solidFill>
                          <a:latin typeface="Aptos"/>
                          <a:ea typeface="+mn-lt"/>
                          <a:cs typeface="Times New Roman"/>
                          <a:sym typeface="Oswald"/>
                        </a:rPr>
                        <a:t>[3] Sun, S., Brandt, M., &amp; Easton, M. (2017). "Powder bed fusion processes: An overview." ScienceDirect</a:t>
                      </a:r>
                      <a:r>
                        <a:rPr lang="en-US" sz="1600" b="0">
                          <a:latin typeface="Aptos"/>
                          <a:ea typeface="+mn-lt"/>
                          <a:cs typeface="Times New Roman"/>
                          <a:sym typeface="Oswald"/>
                        </a:rPr>
                        <a:t>. </a:t>
                      </a:r>
                      <a:r>
                        <a:rPr lang="en-US" sz="1600" b="0">
                          <a:latin typeface="Aptos"/>
                          <a:ea typeface="+mn-lt"/>
                          <a:cs typeface="Times New Roman"/>
                          <a:sym typeface="Oswald"/>
                          <a:hlinkClick r:id="rId16"/>
                        </a:rPr>
                        <a:t>https://www.sciencedirect.com/science/article/pii/B9780081004333000026</a:t>
                      </a:r>
                      <a:r>
                        <a:rPr lang="en-US" sz="1600" b="0">
                          <a:latin typeface="Aptos"/>
                          <a:ea typeface="+mn-lt"/>
                          <a:cs typeface="Times New Roman"/>
                          <a:sym typeface="Oswald"/>
                        </a:rPr>
                        <a:t> </a:t>
                      </a:r>
                      <a:endParaRPr lang="en-US" sz="1600" b="0">
                        <a:latin typeface="Aptos"/>
                        <a:ea typeface="+mn-lt"/>
                        <a:cs typeface="Times New Roman"/>
                      </a:endParaRPr>
                    </a:p>
                    <a:p>
                      <a:pPr>
                        <a:buFont typeface="Arial" panose="020B0604020202020204" pitchFamily="34" charset="0"/>
                        <a:buNone/>
                      </a:pPr>
                      <a:endParaRPr lang="en-US" sz="1600" b="0">
                        <a:solidFill>
                          <a:schemeClr val="tx1"/>
                        </a:solidFill>
                        <a:latin typeface="Aptos" panose="020B0004020202020204" pitchFamily="34" charset="0"/>
                        <a:cs typeface="Times New Roman"/>
                      </a:endParaRPr>
                    </a:p>
                    <a:p>
                      <a:pPr>
                        <a:buFont typeface="Arial" panose="020B0604020202020204" pitchFamily="34" charset="0"/>
                        <a:buNone/>
                      </a:pPr>
                      <a:r>
                        <a:rPr lang="en-US" sz="1600" b="0">
                          <a:solidFill>
                            <a:schemeClr val="tx1"/>
                          </a:solidFill>
                          <a:latin typeface="Aptos"/>
                          <a:ea typeface="+mn-lt"/>
                          <a:cs typeface="Times New Roman"/>
                          <a:sym typeface="Oswald"/>
                        </a:rPr>
                        <a:t>[4] Bartlett, J. L., &amp; Li, X. (2019). "An overview of residual stresses in metal powder bed fusion." Additive Manufacturing, 27, 131–149. </a:t>
                      </a:r>
                      <a:r>
                        <a:rPr lang="en-US" sz="1600" b="0">
                          <a:latin typeface="Aptos"/>
                          <a:ea typeface="+mn-lt"/>
                          <a:cs typeface="Times New Roman"/>
                          <a:sym typeface="Oswald"/>
                          <a:hlinkClick r:id="rId17"/>
                        </a:rPr>
                        <a:t>https://doi.org/10.1016/j.addma.2019.02.020</a:t>
                      </a:r>
                      <a:r>
                        <a:rPr lang="en-US" sz="1600" b="0">
                          <a:latin typeface="Aptos"/>
                          <a:ea typeface="+mn-lt"/>
                          <a:cs typeface="Times New Roman"/>
                          <a:sym typeface="Oswald"/>
                        </a:rPr>
                        <a:t> </a:t>
                      </a:r>
                      <a:endParaRPr lang="en-US" sz="1600" b="0">
                        <a:latin typeface="Aptos"/>
                        <a:ea typeface="+mn-lt"/>
                        <a:cs typeface="Times New Roman"/>
                      </a:endParaRPr>
                    </a:p>
                    <a:p>
                      <a:pPr>
                        <a:buFont typeface="Arial" panose="020B0604020202020204" pitchFamily="34" charset="0"/>
                        <a:buNone/>
                      </a:pPr>
                      <a:endParaRPr lang="en-US" sz="1600" b="0">
                        <a:solidFill>
                          <a:schemeClr val="tx1"/>
                        </a:solidFill>
                        <a:latin typeface="Aptos" panose="020B0004020202020204" pitchFamily="34" charset="0"/>
                        <a:cs typeface="Times New Roman"/>
                      </a:endParaRPr>
                    </a:p>
                    <a:p>
                      <a:pPr>
                        <a:buFont typeface="Arial" panose="020B0604020202020204" pitchFamily="34" charset="0"/>
                        <a:buNone/>
                      </a:pPr>
                      <a:r>
                        <a:rPr lang="en-US" sz="1600" b="0">
                          <a:solidFill>
                            <a:schemeClr val="tx1"/>
                          </a:solidFill>
                          <a:latin typeface="Aptos"/>
                          <a:ea typeface="+mn-lt"/>
                          <a:cs typeface="Times New Roman"/>
                          <a:sym typeface="Oswald"/>
                        </a:rPr>
                        <a:t>[5] </a:t>
                      </a:r>
                      <a:r>
                        <a:rPr lang="en-US" sz="1600" b="0" err="1">
                          <a:solidFill>
                            <a:schemeClr val="tx1"/>
                          </a:solidFill>
                          <a:latin typeface="Aptos"/>
                          <a:ea typeface="+mn-lt"/>
                          <a:cs typeface="Times New Roman"/>
                          <a:sym typeface="Oswald"/>
                        </a:rPr>
                        <a:t>AddUp</a:t>
                      </a:r>
                      <a:r>
                        <a:rPr lang="en-US" sz="1600" b="0">
                          <a:solidFill>
                            <a:schemeClr val="tx1"/>
                          </a:solidFill>
                          <a:latin typeface="Aptos"/>
                          <a:ea typeface="+mn-lt"/>
                          <a:cs typeface="Times New Roman"/>
                          <a:sym typeface="Oswald"/>
                        </a:rPr>
                        <a:t>. (2023). "Surface Finish for 3D Printed Tooling: Advancing PBF Technology as a Production Tool | Blog." </a:t>
                      </a:r>
                      <a:r>
                        <a:rPr lang="en-US" sz="1600" b="0" err="1">
                          <a:solidFill>
                            <a:schemeClr val="tx1"/>
                          </a:solidFill>
                          <a:latin typeface="Aptos"/>
                          <a:ea typeface="+mn-lt"/>
                          <a:cs typeface="Times New Roman"/>
                          <a:sym typeface="Oswald"/>
                        </a:rPr>
                        <a:t>AddUp</a:t>
                      </a:r>
                      <a:r>
                        <a:rPr lang="en-US" sz="1600" b="0">
                          <a:solidFill>
                            <a:schemeClr val="tx1"/>
                          </a:solidFill>
                          <a:latin typeface="Aptos"/>
                          <a:ea typeface="+mn-lt"/>
                          <a:cs typeface="Times New Roman"/>
                          <a:sym typeface="Oswald"/>
                        </a:rPr>
                        <a:t> Solutions, October 5, 2023. </a:t>
                      </a:r>
                      <a:r>
                        <a:rPr lang="en-US" sz="1600" b="0">
                          <a:latin typeface="Aptos"/>
                          <a:ea typeface="+mn-lt"/>
                          <a:cs typeface="Times New Roman"/>
                          <a:sym typeface="Oswald"/>
                          <a:hlinkClick r:id="rId18"/>
                        </a:rPr>
                        <a:t>https://addupsolutions.com/surface-finish-for-3d-printed-tooling-advancing-pbf-technology-as-a-production-tool-blog/</a:t>
                      </a:r>
                      <a:r>
                        <a:rPr lang="en-US" sz="1600" b="0">
                          <a:latin typeface="Aptos"/>
                          <a:ea typeface="+mn-lt"/>
                          <a:cs typeface="Times New Roman"/>
                          <a:sym typeface="Oswald"/>
                        </a:rPr>
                        <a:t> </a:t>
                      </a:r>
                      <a:endParaRPr lang="en-US" sz="1600" b="0">
                        <a:latin typeface="Aptos"/>
                        <a:ea typeface="+mn-lt"/>
                        <a:cs typeface="Times New Roman"/>
                      </a:endParaRPr>
                    </a:p>
                  </a:txBody>
                  <a:tcPr marL="182880" marR="182880" marT="182880" marB="1828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0158497"/>
                  </a:ext>
                </a:extLst>
              </a:tr>
            </a:tbl>
          </a:graphicData>
        </a:graphic>
      </p:graphicFrame>
      <p:graphicFrame>
        <p:nvGraphicFramePr>
          <p:cNvPr id="23" name="Table 22">
            <a:extLst>
              <a:ext uri="{FF2B5EF4-FFF2-40B4-BE49-F238E27FC236}">
                <a16:creationId xmlns:a16="http://schemas.microsoft.com/office/drawing/2014/main" id="{4E356C12-6C15-8C0A-5B6F-281730AA1E34}"/>
              </a:ext>
            </a:extLst>
          </p:cNvPr>
          <p:cNvGraphicFramePr>
            <a:graphicFrameLocks noGrp="1"/>
          </p:cNvGraphicFramePr>
          <p:nvPr>
            <p:extLst>
              <p:ext uri="{D42A27DB-BD31-4B8C-83A1-F6EECF244321}">
                <p14:modId xmlns:p14="http://schemas.microsoft.com/office/powerpoint/2010/main" val="2498119232"/>
              </p:ext>
            </p:extLst>
          </p:nvPr>
        </p:nvGraphicFramePr>
        <p:xfrm>
          <a:off x="30640602" y="7697997"/>
          <a:ext cx="8648116" cy="11355931"/>
        </p:xfrm>
        <a:graphic>
          <a:graphicData uri="http://schemas.openxmlformats.org/drawingml/2006/table">
            <a:tbl>
              <a:tblPr firstRow="1" bandRow="1">
                <a:tableStyleId>{5C22544A-7EE6-4342-B048-85BDC9FD1C3A}</a:tableStyleId>
              </a:tblPr>
              <a:tblGrid>
                <a:gridCol w="8648116">
                  <a:extLst>
                    <a:ext uri="{9D8B030D-6E8A-4147-A177-3AD203B41FA5}">
                      <a16:colId xmlns:a16="http://schemas.microsoft.com/office/drawing/2014/main" val="2901488006"/>
                    </a:ext>
                  </a:extLst>
                </a:gridCol>
              </a:tblGrid>
              <a:tr h="11355931">
                <a:tc>
                  <a:txBody>
                    <a:bodyPr/>
                    <a:lstStyle/>
                    <a:p>
                      <a:pPr marL="0" indent="0">
                        <a:lnSpc>
                          <a:spcPct val="115000"/>
                        </a:lnSpc>
                        <a:buFont typeface="Arial" panose="020B0604020202020204" pitchFamily="34" charset="0"/>
                        <a:buNone/>
                      </a:pPr>
                      <a:r>
                        <a:rPr lang="en-US" sz="2400" b="0">
                          <a:solidFill>
                            <a:schemeClr val="tx1"/>
                          </a:solidFill>
                          <a:latin typeface="Aptos" panose="020B0004020202020204" pitchFamily="34" charset="0"/>
                          <a:ea typeface="Oswald"/>
                          <a:cs typeface="Arial" panose="020B0604020202020204" pitchFamily="34" charset="0"/>
                          <a:sym typeface="Oswald"/>
                        </a:rPr>
                        <a:t>The commissioning of the Mlab Cusing R metal 3D printer significantly enhances NAU’s manufacturing capabilities, enabling the production of complex metal parts that were previously unattainable with traditional machining</a:t>
                      </a:r>
                    </a:p>
                    <a:p>
                      <a:pPr marL="0" indent="0">
                        <a:lnSpc>
                          <a:spcPct val="115000"/>
                        </a:lnSpc>
                        <a:buFont typeface="Arial" panose="020B0604020202020204" pitchFamily="34" charset="0"/>
                        <a:buNone/>
                      </a:pPr>
                      <a:endParaRPr lang="en-US" sz="2400" b="0">
                        <a:solidFill>
                          <a:schemeClr val="tx1"/>
                        </a:solidFill>
                        <a:latin typeface="Aptos" panose="020B0004020202020204" pitchFamily="34" charset="0"/>
                        <a:ea typeface="Oswald"/>
                        <a:cs typeface="Arial" panose="020B0604020202020204" pitchFamily="34" charset="0"/>
                        <a:sym typeface="Oswald"/>
                      </a:endParaRPr>
                    </a:p>
                    <a:p>
                      <a:pPr marL="457200" indent="-457200">
                        <a:lnSpc>
                          <a:spcPct val="115000"/>
                        </a:lnSpc>
                        <a:buFont typeface="Arial" panose="020B0604020202020204" pitchFamily="34" charset="0"/>
                        <a:buChar char="•"/>
                      </a:pPr>
                      <a:r>
                        <a:rPr lang="en-US" sz="2400" b="0">
                          <a:solidFill>
                            <a:schemeClr val="tx1"/>
                          </a:solidFill>
                          <a:latin typeface="Aptos" panose="020B0004020202020204" pitchFamily="34" charset="0"/>
                          <a:ea typeface="Oswald"/>
                          <a:cs typeface="Arial" panose="020B0604020202020204" pitchFamily="34" charset="0"/>
                          <a:sym typeface="Oswald"/>
                        </a:rPr>
                        <a:t>Versatility: Capable of printing with various metals, including aluminum and titanium</a:t>
                      </a:r>
                    </a:p>
                    <a:p>
                      <a:pPr marL="457200" indent="-457200">
                        <a:lnSpc>
                          <a:spcPct val="115000"/>
                        </a:lnSpc>
                        <a:buFont typeface="Arial" panose="020B0604020202020204" pitchFamily="34" charset="0"/>
                        <a:buChar char="•"/>
                      </a:pPr>
                      <a:r>
                        <a:rPr lang="en-US" sz="2400" b="0">
                          <a:solidFill>
                            <a:schemeClr val="tx1"/>
                          </a:solidFill>
                          <a:latin typeface="Aptos" panose="020B0004020202020204" pitchFamily="34" charset="0"/>
                          <a:ea typeface="Oswald"/>
                          <a:cs typeface="Arial" panose="020B0604020202020204" pitchFamily="34" charset="0"/>
                          <a:sym typeface="Oswald"/>
                        </a:rPr>
                        <a:t>Impact: The printer will support capstone and research projects in the IDEA lab and contribute to the ME286 lab, enriching NAU’s engineering curriculum</a:t>
                      </a:r>
                    </a:p>
                    <a:p>
                      <a:pPr marL="0" indent="0">
                        <a:lnSpc>
                          <a:spcPct val="115000"/>
                        </a:lnSpc>
                        <a:buFont typeface="Arial" panose="020B0604020202020204" pitchFamily="34" charset="0"/>
                        <a:buNone/>
                      </a:pPr>
                      <a:endParaRPr lang="en-US" sz="2400" b="0">
                        <a:solidFill>
                          <a:schemeClr val="tx1"/>
                        </a:solidFill>
                        <a:latin typeface="Aptos" panose="020B0004020202020204" pitchFamily="34" charset="0"/>
                        <a:ea typeface="Oswald"/>
                        <a:cs typeface="Arial" panose="020B0604020202020204" pitchFamily="34" charset="0"/>
                        <a:sym typeface="Oswald"/>
                      </a:endParaRPr>
                    </a:p>
                    <a:p>
                      <a:pPr marL="0" indent="0">
                        <a:lnSpc>
                          <a:spcPct val="115000"/>
                        </a:lnSpc>
                        <a:buFont typeface="Arial" panose="020B0604020202020204" pitchFamily="34" charset="0"/>
                        <a:buNone/>
                      </a:pPr>
                      <a:r>
                        <a:rPr lang="en-US" sz="2400" b="0">
                          <a:solidFill>
                            <a:schemeClr val="tx1"/>
                          </a:solidFill>
                          <a:latin typeface="Aptos" panose="020B0004020202020204" pitchFamily="34" charset="0"/>
                          <a:ea typeface="Oswald"/>
                          <a:cs typeface="Arial" panose="020B0604020202020204" pitchFamily="34" charset="0"/>
                          <a:sym typeface="Oswald"/>
                        </a:rPr>
                        <a:t>This addition positions NAU to advance in research and innovation across multiple disciplines</a:t>
                      </a:r>
                    </a:p>
                  </a:txBody>
                  <a:tcPr marL="274320" marR="274320" marT="9144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0158497"/>
                  </a:ext>
                </a:extLst>
              </a:tr>
            </a:tbl>
          </a:graphicData>
        </a:graphic>
      </p:graphicFrame>
      <p:sp>
        <p:nvSpPr>
          <p:cNvPr id="28" name="Rectangle 27">
            <a:extLst>
              <a:ext uri="{FF2B5EF4-FFF2-40B4-BE49-F238E27FC236}">
                <a16:creationId xmlns:a16="http://schemas.microsoft.com/office/drawing/2014/main" id="{607D227E-FD90-4D21-17C1-201F2B5023F9}"/>
              </a:ext>
            </a:extLst>
          </p:cNvPr>
          <p:cNvSpPr/>
          <p:nvPr/>
        </p:nvSpPr>
        <p:spPr>
          <a:xfrm>
            <a:off x="11054688" y="7697998"/>
            <a:ext cx="13362525" cy="447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indent="-457200">
              <a:buFont typeface="Arial" panose="020B0604020202020204" pitchFamily="34" charset="0"/>
              <a:buChar char="•"/>
            </a:pPr>
            <a:r>
              <a:rPr lang="en-US" sz="2400" b="1">
                <a:solidFill>
                  <a:srgbClr val="202124"/>
                </a:solidFill>
                <a:latin typeface="Aptos" panose="020B0004020202020204" pitchFamily="34" charset="0"/>
                <a:ea typeface="Roboto"/>
                <a:cs typeface="Roboto"/>
              </a:rPr>
              <a:t>Research and Preparation: </a:t>
            </a:r>
            <a:r>
              <a:rPr lang="en-US" sz="2400">
                <a:solidFill>
                  <a:srgbClr val="202124"/>
                </a:solidFill>
                <a:latin typeface="Aptos" panose="020B0004020202020204" pitchFamily="34" charset="0"/>
                <a:ea typeface="Roboto"/>
                <a:cs typeface="Roboto"/>
              </a:rPr>
              <a:t>Research on machine operation and installation, including visits to the University of Arizona and Honeywell Aerospace’s Phoenix facility.</a:t>
            </a:r>
            <a:endParaRPr lang="en-US" sz="2400">
              <a:latin typeface="Aptos" panose="020B0004020202020204" pitchFamily="34" charset="0"/>
            </a:endParaRPr>
          </a:p>
          <a:p>
            <a:pPr marL="457200" indent="-457200">
              <a:buFont typeface="Arial" panose="020B0604020202020204" pitchFamily="34" charset="0"/>
              <a:buChar char="•"/>
            </a:pPr>
            <a:r>
              <a:rPr lang="en-US" sz="2400" b="1">
                <a:solidFill>
                  <a:srgbClr val="202124"/>
                </a:solidFill>
                <a:latin typeface="Aptos" panose="020B0004020202020204" pitchFamily="34" charset="0"/>
                <a:ea typeface="Roboto"/>
                <a:cs typeface="Roboto"/>
              </a:rPr>
              <a:t>Power Connection: </a:t>
            </a:r>
            <a:r>
              <a:rPr lang="en-US" sz="2400">
                <a:solidFill>
                  <a:srgbClr val="202124"/>
                </a:solidFill>
                <a:latin typeface="Aptos" panose="020B0004020202020204" pitchFamily="34" charset="0"/>
                <a:ea typeface="Roboto"/>
                <a:cs typeface="Roboto"/>
              </a:rPr>
              <a:t>Installing power was a major hurdle, taking three months to achieve proper voltage supply to the IDEA Lab.</a:t>
            </a:r>
            <a:endParaRPr lang="en-US" sz="2400">
              <a:latin typeface="Aptos" panose="020B0004020202020204" pitchFamily="34" charset="0"/>
            </a:endParaRPr>
          </a:p>
          <a:p>
            <a:pPr marL="457200" indent="-457200">
              <a:buFont typeface="Arial" panose="020B0604020202020204" pitchFamily="34" charset="0"/>
              <a:buChar char="•"/>
            </a:pPr>
            <a:r>
              <a:rPr lang="en-US" sz="2400" b="1">
                <a:solidFill>
                  <a:srgbClr val="202124"/>
                </a:solidFill>
                <a:latin typeface="Aptos" panose="020B0004020202020204" pitchFamily="34" charset="0"/>
                <a:ea typeface="Roboto"/>
                <a:cs typeface="Roboto"/>
              </a:rPr>
              <a:t>Argon Gas Procurement: </a:t>
            </a:r>
            <a:r>
              <a:rPr lang="en-US" sz="2400">
                <a:solidFill>
                  <a:srgbClr val="202124"/>
                </a:solidFill>
                <a:latin typeface="Aptos" panose="020B0004020202020204" pitchFamily="34" charset="0"/>
                <a:ea typeface="Roboto"/>
                <a:cs typeface="Roboto"/>
              </a:rPr>
              <a:t>Issues with suppliers and difficulties finding American-equivalent parts due to the machine’s German origin delayed the installation of argon gas, another roadblock.</a:t>
            </a:r>
            <a:endParaRPr lang="en-US" sz="2400">
              <a:latin typeface="Aptos" panose="020B0004020202020204" pitchFamily="34" charset="0"/>
            </a:endParaRPr>
          </a:p>
          <a:p>
            <a:pPr marL="457200" indent="-457200">
              <a:buFont typeface="Arial" panose="020B0604020202020204" pitchFamily="34" charset="0"/>
              <a:buChar char="•"/>
            </a:pPr>
            <a:r>
              <a:rPr lang="en-US" sz="2400" b="1">
                <a:solidFill>
                  <a:srgbClr val="202124"/>
                </a:solidFill>
                <a:latin typeface="Aptos" panose="020B0004020202020204" pitchFamily="34" charset="0"/>
                <a:ea typeface="Roboto"/>
                <a:cs typeface="Roboto"/>
              </a:rPr>
              <a:t>Testing and Troubleshooting: </a:t>
            </a:r>
            <a:r>
              <a:rPr lang="en-US" sz="2400">
                <a:solidFill>
                  <a:srgbClr val="202124"/>
                </a:solidFill>
                <a:latin typeface="Aptos" panose="020B0004020202020204" pitchFamily="34" charset="0"/>
                <a:ea typeface="Roboto"/>
                <a:cs typeface="Roboto"/>
              </a:rPr>
              <a:t>We then began printing and troubleshooting, using the printer’s manual and research standards [1], [2]. We found gas leakage, build alignment issues, and model slicing for laser pathing to be our greatest hurdles.</a:t>
            </a:r>
            <a:endParaRPr lang="en-US" sz="2400">
              <a:latin typeface="Aptos" panose="020B0004020202020204" pitchFamily="34" charset="0"/>
            </a:endParaRPr>
          </a:p>
          <a:p>
            <a:pPr marL="457200" indent="-457200">
              <a:buFont typeface="Arial" panose="020B0604020202020204" pitchFamily="34" charset="0"/>
              <a:buChar char="•"/>
            </a:pPr>
            <a:r>
              <a:rPr lang="en-US" sz="2400" b="1">
                <a:solidFill>
                  <a:srgbClr val="202124"/>
                </a:solidFill>
                <a:latin typeface="Aptos" panose="020B0004020202020204" pitchFamily="34" charset="0"/>
                <a:ea typeface="Roboto"/>
                <a:cs typeface="Roboto"/>
              </a:rPr>
              <a:t>Material Testing: </a:t>
            </a:r>
            <a:r>
              <a:rPr lang="en-US" sz="2400">
                <a:solidFill>
                  <a:srgbClr val="202124"/>
                </a:solidFill>
                <a:latin typeface="Aptos" panose="020B0004020202020204" pitchFamily="34" charset="0"/>
                <a:ea typeface="Roboto"/>
                <a:cs typeface="Roboto"/>
              </a:rPr>
              <a:t>After ensuring full functionality, tensile testing of printed specimens was conducted to compare the strength of 3D printed parts with traditionally Machined ones [2], [4].</a:t>
            </a:r>
            <a:endParaRPr lang="en-US" sz="2400">
              <a:latin typeface="Aptos" panose="020B0004020202020204" pitchFamily="34" charset="0"/>
            </a:endParaRPr>
          </a:p>
        </p:txBody>
      </p:sp>
      <p:pic>
        <p:nvPicPr>
          <p:cNvPr id="30" name="Picture 29" descr="A blue object with white text&#10;&#10;AI-generated content may be incorrect.">
            <a:extLst>
              <a:ext uri="{FF2B5EF4-FFF2-40B4-BE49-F238E27FC236}">
                <a16:creationId xmlns:a16="http://schemas.microsoft.com/office/drawing/2014/main" id="{740EE98B-AEFD-D3B1-0915-B75C0D9B502B}"/>
              </a:ext>
            </a:extLst>
          </p:cNvPr>
          <p:cNvPicPr>
            <a:picLocks noChangeAspect="1"/>
          </p:cNvPicPr>
          <p:nvPr/>
        </p:nvPicPr>
        <p:blipFill>
          <a:blip r:embed="rId19"/>
          <a:stretch>
            <a:fillRect/>
          </a:stretch>
        </p:blipFill>
        <p:spPr>
          <a:xfrm>
            <a:off x="12751267" y="28056744"/>
            <a:ext cx="4120494" cy="1909441"/>
          </a:xfrm>
          <a:prstGeom prst="rect">
            <a:avLst/>
          </a:prstGeom>
        </p:spPr>
      </p:pic>
      <p:pic>
        <p:nvPicPr>
          <p:cNvPr id="34" name="Picture 33" descr="A blue and green object&#10;&#10;AI-generated content may be incorrect.">
            <a:extLst>
              <a:ext uri="{FF2B5EF4-FFF2-40B4-BE49-F238E27FC236}">
                <a16:creationId xmlns:a16="http://schemas.microsoft.com/office/drawing/2014/main" id="{E2EABC06-49E3-AB73-50D8-E82B1D105E9C}"/>
              </a:ext>
            </a:extLst>
          </p:cNvPr>
          <p:cNvPicPr>
            <a:picLocks noChangeAspect="1"/>
          </p:cNvPicPr>
          <p:nvPr/>
        </p:nvPicPr>
        <p:blipFill>
          <a:blip r:embed="rId20"/>
          <a:stretch>
            <a:fillRect/>
          </a:stretch>
        </p:blipFill>
        <p:spPr>
          <a:xfrm>
            <a:off x="22216881" y="28240031"/>
            <a:ext cx="4151452" cy="1605667"/>
          </a:xfrm>
          <a:prstGeom prst="rect">
            <a:avLst/>
          </a:prstGeom>
        </p:spPr>
      </p:pic>
      <p:pic>
        <p:nvPicPr>
          <p:cNvPr id="35" name="Picture 34" descr="A blue object with a hole&#10;&#10;AI-generated content may be incorrect.">
            <a:extLst>
              <a:ext uri="{FF2B5EF4-FFF2-40B4-BE49-F238E27FC236}">
                <a16:creationId xmlns:a16="http://schemas.microsoft.com/office/drawing/2014/main" id="{FB4FC0F9-01C7-45A0-42ED-63ABADACCF6F}"/>
              </a:ext>
            </a:extLst>
          </p:cNvPr>
          <p:cNvPicPr>
            <a:picLocks noChangeAspect="1"/>
          </p:cNvPicPr>
          <p:nvPr/>
        </p:nvPicPr>
        <p:blipFill>
          <a:blip r:embed="rId21"/>
          <a:stretch>
            <a:fillRect/>
          </a:stretch>
        </p:blipFill>
        <p:spPr>
          <a:xfrm>
            <a:off x="16952095" y="28034868"/>
            <a:ext cx="3063227" cy="1948016"/>
          </a:xfrm>
          <a:prstGeom prst="rect">
            <a:avLst/>
          </a:prstGeom>
        </p:spPr>
      </p:pic>
      <p:pic>
        <p:nvPicPr>
          <p:cNvPr id="36" name="Picture 35" descr="A blue object with a hole&#10;&#10;AI-generated content may be incorrect.">
            <a:extLst>
              <a:ext uri="{FF2B5EF4-FFF2-40B4-BE49-F238E27FC236}">
                <a16:creationId xmlns:a16="http://schemas.microsoft.com/office/drawing/2014/main" id="{DCBB0546-8D6C-B3A4-601F-22633768276C}"/>
              </a:ext>
            </a:extLst>
          </p:cNvPr>
          <p:cNvPicPr>
            <a:picLocks noChangeAspect="1"/>
          </p:cNvPicPr>
          <p:nvPr/>
        </p:nvPicPr>
        <p:blipFill>
          <a:blip r:embed="rId22"/>
          <a:stretch>
            <a:fillRect/>
          </a:stretch>
        </p:blipFill>
        <p:spPr>
          <a:xfrm>
            <a:off x="26522024" y="28039966"/>
            <a:ext cx="3024002" cy="1962336"/>
          </a:xfrm>
          <a:prstGeom prst="rect">
            <a:avLst/>
          </a:prstGeom>
        </p:spPr>
      </p:pic>
      <p:pic>
        <p:nvPicPr>
          <p:cNvPr id="39" name="Picture 38" descr="A silver object with a handle&#10;&#10;AI-generated content may be incorrect.">
            <a:extLst>
              <a:ext uri="{FF2B5EF4-FFF2-40B4-BE49-F238E27FC236}">
                <a16:creationId xmlns:a16="http://schemas.microsoft.com/office/drawing/2014/main" id="{3E83C052-0D79-E8C8-BF9B-CFC1E06C0906}"/>
              </a:ext>
            </a:extLst>
          </p:cNvPr>
          <p:cNvPicPr>
            <a:picLocks noChangeAspect="1"/>
          </p:cNvPicPr>
          <p:nvPr/>
        </p:nvPicPr>
        <p:blipFill>
          <a:blip r:embed="rId23"/>
          <a:stretch>
            <a:fillRect/>
          </a:stretch>
        </p:blipFill>
        <p:spPr>
          <a:xfrm>
            <a:off x="12751266" y="26237347"/>
            <a:ext cx="4120494" cy="1700561"/>
          </a:xfrm>
          <a:prstGeom prst="rect">
            <a:avLst/>
          </a:prstGeom>
        </p:spPr>
      </p:pic>
      <p:sp>
        <p:nvSpPr>
          <p:cNvPr id="41" name="Shape 63">
            <a:extLst>
              <a:ext uri="{FF2B5EF4-FFF2-40B4-BE49-F238E27FC236}">
                <a16:creationId xmlns:a16="http://schemas.microsoft.com/office/drawing/2014/main" id="{105747AF-4CAC-67A8-F027-34029250A945}"/>
              </a:ext>
            </a:extLst>
          </p:cNvPr>
          <p:cNvSpPr txBox="1"/>
          <p:nvPr/>
        </p:nvSpPr>
        <p:spPr>
          <a:xfrm>
            <a:off x="11055659" y="22148800"/>
            <a:ext cx="18852001" cy="914783"/>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3600" b="1">
                <a:solidFill>
                  <a:schemeClr val="bg1"/>
                </a:solidFill>
                <a:latin typeface="Arial" panose="020B0604020202020204" pitchFamily="34" charset="0"/>
                <a:ea typeface="Oswald"/>
                <a:cs typeface="Arial" panose="020B0604020202020204" pitchFamily="34" charset="0"/>
                <a:sym typeface="Oswald"/>
              </a:rPr>
              <a:t>Skateboard Truck Topology Optimization</a:t>
            </a:r>
            <a:endParaRPr sz="3600" b="1">
              <a:solidFill>
                <a:schemeClr val="bg1"/>
              </a:solidFill>
              <a:latin typeface="Arial" panose="020B0604020202020204" pitchFamily="34" charset="0"/>
              <a:ea typeface="Oswald"/>
              <a:cs typeface="Arial" panose="020B0604020202020204" pitchFamily="34" charset="0"/>
              <a:sym typeface="Oswald"/>
            </a:endParaRPr>
          </a:p>
        </p:txBody>
      </p:sp>
      <p:graphicFrame>
        <p:nvGraphicFramePr>
          <p:cNvPr id="42" name="Table 41">
            <a:extLst>
              <a:ext uri="{FF2B5EF4-FFF2-40B4-BE49-F238E27FC236}">
                <a16:creationId xmlns:a16="http://schemas.microsoft.com/office/drawing/2014/main" id="{E47F2CA8-F010-B4DA-4A6D-474F6D9B3694}"/>
              </a:ext>
            </a:extLst>
          </p:cNvPr>
          <p:cNvGraphicFramePr>
            <a:graphicFrameLocks noGrp="1"/>
          </p:cNvGraphicFramePr>
          <p:nvPr>
            <p:extLst>
              <p:ext uri="{D42A27DB-BD31-4B8C-83A1-F6EECF244321}">
                <p14:modId xmlns:p14="http://schemas.microsoft.com/office/powerpoint/2010/main" val="2002394061"/>
              </p:ext>
            </p:extLst>
          </p:nvPr>
        </p:nvGraphicFramePr>
        <p:xfrm>
          <a:off x="11241218" y="23169349"/>
          <a:ext cx="18468997" cy="1125728"/>
        </p:xfrm>
        <a:graphic>
          <a:graphicData uri="http://schemas.openxmlformats.org/drawingml/2006/table">
            <a:tbl>
              <a:tblPr firstRow="1" bandRow="1">
                <a:tableStyleId>{5C22544A-7EE6-4342-B048-85BDC9FD1C3A}</a:tableStyleId>
              </a:tblPr>
              <a:tblGrid>
                <a:gridCol w="18468997">
                  <a:extLst>
                    <a:ext uri="{9D8B030D-6E8A-4147-A177-3AD203B41FA5}">
                      <a16:colId xmlns:a16="http://schemas.microsoft.com/office/drawing/2014/main" val="2901488006"/>
                    </a:ext>
                  </a:extLst>
                </a:gridCol>
              </a:tblGrid>
              <a:tr h="1046854">
                <a:tc>
                  <a:txBody>
                    <a:bodyPr/>
                    <a:lstStyle/>
                    <a:p>
                      <a:pPr marL="0" indent="0">
                        <a:lnSpc>
                          <a:spcPct val="115000"/>
                        </a:lnSpc>
                        <a:buFont typeface="Arial" panose="020B0604020202020204" pitchFamily="34" charset="0"/>
                        <a:buNone/>
                      </a:pPr>
                      <a:r>
                        <a:rPr lang="en-US" sz="2000" b="0">
                          <a:solidFill>
                            <a:schemeClr val="tx1"/>
                          </a:solidFill>
                          <a:latin typeface="Aptos" panose="020B0004020202020204" pitchFamily="34" charset="0"/>
                        </a:rPr>
                        <a:t>Using generative design tools, we optimized the mass distribution of a skateboard truck to minimize its weight while maintaining the structural integrity of the part. This design process creates very efficient, lightweight structures that are ideal for additive metal manufacturing. Topology optimization not only improves performance but also reduces material waste, making it a more sustainable and cost-effective solution for engineering applications.</a:t>
                      </a:r>
                      <a:endParaRPr lang="en-US" sz="2000" b="0">
                        <a:solidFill>
                          <a:schemeClr val="tx1"/>
                        </a:solidFill>
                        <a:latin typeface="Aptos" panose="020B0004020202020204" pitchFamily="34" charset="0"/>
                        <a:ea typeface="Oswald"/>
                        <a:cs typeface="Arial" panose="020B0604020202020204" pitchFamily="34" charset="0"/>
                        <a:sym typeface="Oswal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0158497"/>
                  </a:ext>
                </a:extLst>
              </a:tr>
            </a:tbl>
          </a:graphicData>
        </a:graphic>
      </p:graphicFrame>
      <p:sp>
        <p:nvSpPr>
          <p:cNvPr id="18" name="Rectangle 17">
            <a:extLst>
              <a:ext uri="{FF2B5EF4-FFF2-40B4-BE49-F238E27FC236}">
                <a16:creationId xmlns:a16="http://schemas.microsoft.com/office/drawing/2014/main" id="{F1BC1176-76E2-6761-9802-6555D7C01367}"/>
              </a:ext>
            </a:extLst>
          </p:cNvPr>
          <p:cNvSpPr/>
          <p:nvPr/>
        </p:nvSpPr>
        <p:spPr>
          <a:xfrm>
            <a:off x="16764741" y="13766621"/>
            <a:ext cx="8293175" cy="731220"/>
          </a:xfrm>
          <a:prstGeom prst="rect">
            <a:avLst/>
          </a:prstGeom>
          <a:solidFill>
            <a:srgbClr val="083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rial"/>
                <a:ea typeface="Calibri"/>
                <a:cs typeface="Arial"/>
              </a:rPr>
              <a:t>Prints</a:t>
            </a:r>
            <a:endParaRPr lang="en-US" sz="3600" b="1">
              <a:latin typeface="Arial"/>
              <a:cs typeface="Arial"/>
            </a:endParaRPr>
          </a:p>
        </p:txBody>
      </p:sp>
      <p:sp>
        <p:nvSpPr>
          <p:cNvPr id="31" name="Rectangle 30">
            <a:extLst>
              <a:ext uri="{FF2B5EF4-FFF2-40B4-BE49-F238E27FC236}">
                <a16:creationId xmlns:a16="http://schemas.microsoft.com/office/drawing/2014/main" id="{0A00C656-A61F-74C8-BFAA-E21793364EAB}"/>
              </a:ext>
            </a:extLst>
          </p:cNvPr>
          <p:cNvSpPr/>
          <p:nvPr/>
        </p:nvSpPr>
        <p:spPr>
          <a:xfrm>
            <a:off x="25391811" y="13764162"/>
            <a:ext cx="4378942" cy="736138"/>
          </a:xfrm>
          <a:prstGeom prst="rect">
            <a:avLst/>
          </a:prstGeom>
          <a:solidFill>
            <a:srgbClr val="083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rial"/>
                <a:ea typeface="Calibri"/>
                <a:cs typeface="Calibri"/>
              </a:rPr>
              <a:t>Tensile Testing</a:t>
            </a:r>
          </a:p>
        </p:txBody>
      </p:sp>
      <p:sp>
        <p:nvSpPr>
          <p:cNvPr id="49" name="Arrow: Right 48">
            <a:extLst>
              <a:ext uri="{FF2B5EF4-FFF2-40B4-BE49-F238E27FC236}">
                <a16:creationId xmlns:a16="http://schemas.microsoft.com/office/drawing/2014/main" id="{DDA103BA-5275-0525-2F9F-DB84C35B0367}"/>
              </a:ext>
            </a:extLst>
          </p:cNvPr>
          <p:cNvSpPr/>
          <p:nvPr/>
        </p:nvSpPr>
        <p:spPr>
          <a:xfrm>
            <a:off x="20136346" y="26179497"/>
            <a:ext cx="535354" cy="3575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03FA1E1C-7E7E-4BCC-BC76-B8CD9822A6B5}"/>
              </a:ext>
            </a:extLst>
          </p:cNvPr>
          <p:cNvSpPr/>
          <p:nvPr/>
        </p:nvSpPr>
        <p:spPr>
          <a:xfrm>
            <a:off x="20141641" y="27226322"/>
            <a:ext cx="535354" cy="3575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84FCCC04-E82A-AAE5-8F8B-E6077BDF6E0B}"/>
              </a:ext>
            </a:extLst>
          </p:cNvPr>
          <p:cNvSpPr/>
          <p:nvPr/>
        </p:nvSpPr>
        <p:spPr>
          <a:xfrm>
            <a:off x="20136346" y="28273147"/>
            <a:ext cx="535354" cy="3575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E4382EB-98B0-4DBA-E877-D9C54FFD61CB}"/>
              </a:ext>
            </a:extLst>
          </p:cNvPr>
          <p:cNvSpPr/>
          <p:nvPr/>
        </p:nvSpPr>
        <p:spPr>
          <a:xfrm>
            <a:off x="11181834" y="13767315"/>
            <a:ext cx="5240284" cy="731220"/>
          </a:xfrm>
          <a:prstGeom prst="rect">
            <a:avLst/>
          </a:prstGeom>
          <a:solidFill>
            <a:srgbClr val="083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rial"/>
                <a:ea typeface="Calibri"/>
                <a:cs typeface="Arial"/>
              </a:rPr>
              <a:t>Setup</a:t>
            </a:r>
            <a:endParaRPr lang="en-US" sz="3600" b="1">
              <a:latin typeface="Arial"/>
              <a:cs typeface="Arial"/>
            </a:endParaRPr>
          </a:p>
        </p:txBody>
      </p:sp>
      <p:pic>
        <p:nvPicPr>
          <p:cNvPr id="63" name="Picture 62" descr="A metal object on a table&#10;&#10;AI-generated content may be incorrect.">
            <a:extLst>
              <a:ext uri="{FF2B5EF4-FFF2-40B4-BE49-F238E27FC236}">
                <a16:creationId xmlns:a16="http://schemas.microsoft.com/office/drawing/2014/main" id="{908696F3-11E4-9960-3993-E525741392C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16340597" y="15034582"/>
            <a:ext cx="3393151" cy="2544864"/>
          </a:xfrm>
          <a:prstGeom prst="rect">
            <a:avLst/>
          </a:prstGeom>
        </p:spPr>
      </p:pic>
      <p:sp>
        <p:nvSpPr>
          <p:cNvPr id="17" name="Shape 63">
            <a:extLst>
              <a:ext uri="{FF2B5EF4-FFF2-40B4-BE49-F238E27FC236}">
                <a16:creationId xmlns:a16="http://schemas.microsoft.com/office/drawing/2014/main" id="{D4FA2EE0-800B-4C4F-9CE5-566078DE4E21}"/>
              </a:ext>
            </a:extLst>
          </p:cNvPr>
          <p:cNvSpPr txBox="1"/>
          <p:nvPr/>
        </p:nvSpPr>
        <p:spPr>
          <a:xfrm>
            <a:off x="983770" y="6661499"/>
            <a:ext cx="9342166" cy="1036499"/>
          </a:xfrm>
          <a:prstGeom prst="rect">
            <a:avLst/>
          </a:prstGeom>
          <a:solidFill>
            <a:srgbClr val="083566"/>
          </a:solidFill>
          <a:ln>
            <a:noFill/>
          </a:ln>
        </p:spPr>
        <p:txBody>
          <a:bodyPr spcFirstLastPara="1" wrap="square" lIns="83806" tIns="83806" rIns="83806" bIns="83806" anchor="ctr" anchorCtr="0">
            <a:noAutofit/>
          </a:bodyPr>
          <a:lstStyle/>
          <a:p>
            <a:pPr algn="ctr">
              <a:lnSpc>
                <a:spcPct val="115000"/>
              </a:lnSpc>
              <a:buClr>
                <a:schemeClr val="dk1"/>
              </a:buClr>
              <a:buSzPts val="1100"/>
            </a:pPr>
            <a:r>
              <a:rPr lang="en-US" sz="5000" b="1">
                <a:solidFill>
                  <a:schemeClr val="bg1"/>
                </a:solidFill>
                <a:latin typeface="Arial" panose="020B0604020202020204" pitchFamily="34" charset="0"/>
                <a:ea typeface="Oswald"/>
                <a:cs typeface="Arial" panose="020B0604020202020204" pitchFamily="34" charset="0"/>
                <a:sym typeface="Oswald"/>
              </a:rPr>
              <a:t>Abstract</a:t>
            </a:r>
            <a:endParaRPr sz="5000" b="1">
              <a:solidFill>
                <a:schemeClr val="bg1"/>
              </a:solidFill>
              <a:latin typeface="Arial" panose="020B0604020202020204" pitchFamily="34" charset="0"/>
              <a:ea typeface="Oswald"/>
              <a:cs typeface="Arial" panose="020B0604020202020204" pitchFamily="34" charset="0"/>
              <a:sym typeface="Oswald"/>
            </a:endParaRPr>
          </a:p>
        </p:txBody>
      </p:sp>
      <p:sp>
        <p:nvSpPr>
          <p:cNvPr id="5" name="Rectangle 4">
            <a:extLst>
              <a:ext uri="{FF2B5EF4-FFF2-40B4-BE49-F238E27FC236}">
                <a16:creationId xmlns:a16="http://schemas.microsoft.com/office/drawing/2014/main" id="{680FEE71-E8B5-F478-11AB-3246DD380D32}"/>
              </a:ext>
            </a:extLst>
          </p:cNvPr>
          <p:cNvSpPr/>
          <p:nvPr/>
        </p:nvSpPr>
        <p:spPr>
          <a:xfrm>
            <a:off x="24417213" y="7697997"/>
            <a:ext cx="5490361" cy="447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indent="-457200">
              <a:buFont typeface="Arial" panose="020B0604020202020204" pitchFamily="34" charset="0"/>
              <a:buChar char="•"/>
            </a:pPr>
            <a:endParaRPr lang="en-US" sz="2400">
              <a:latin typeface="Aptos" panose="020B0004020202020204" pitchFamily="34" charset="0"/>
            </a:endParaRPr>
          </a:p>
        </p:txBody>
      </p:sp>
      <p:pic>
        <p:nvPicPr>
          <p:cNvPr id="32" name="Picture 31" descr="A pair of oxygen cylinders with blue hoses&#10;&#10;AI-generated content may be incorrect.">
            <a:extLst>
              <a:ext uri="{FF2B5EF4-FFF2-40B4-BE49-F238E27FC236}">
                <a16:creationId xmlns:a16="http://schemas.microsoft.com/office/drawing/2014/main" id="{B326882C-F914-2E92-C6F1-719CBCE3BC99}"/>
              </a:ext>
            </a:extLst>
          </p:cNvPr>
          <p:cNvPicPr>
            <a:picLocks noChangeAspect="1"/>
          </p:cNvPicPr>
          <p:nvPr/>
        </p:nvPicPr>
        <p:blipFill>
          <a:blip r:embed="rId25"/>
          <a:srcRect t="21053" b="18666"/>
          <a:stretch/>
        </p:blipFill>
        <p:spPr>
          <a:xfrm rot="5400000">
            <a:off x="23441348" y="8964774"/>
            <a:ext cx="4316463" cy="1951473"/>
          </a:xfrm>
          <a:prstGeom prst="rect">
            <a:avLst/>
          </a:prstGeom>
        </p:spPr>
      </p:pic>
      <p:pic>
        <p:nvPicPr>
          <p:cNvPr id="44" name="Picture 43" descr="A model of a boat&#10;&#10;AI-generated content may be incorrect.">
            <a:extLst>
              <a:ext uri="{FF2B5EF4-FFF2-40B4-BE49-F238E27FC236}">
                <a16:creationId xmlns:a16="http://schemas.microsoft.com/office/drawing/2014/main" id="{4E370188-2495-0BBD-ABBF-C202A145A735}"/>
              </a:ext>
            </a:extLst>
          </p:cNvPr>
          <p:cNvPicPr>
            <a:picLocks noChangeAspect="1"/>
          </p:cNvPicPr>
          <p:nvPr/>
        </p:nvPicPr>
        <p:blipFill>
          <a:blip r:embed="rId26"/>
          <a:srcRect t="3548"/>
          <a:stretch/>
        </p:blipFill>
        <p:spPr>
          <a:xfrm>
            <a:off x="26695799" y="7792620"/>
            <a:ext cx="3101144" cy="2625261"/>
          </a:xfrm>
          <a:prstGeom prst="rect">
            <a:avLst/>
          </a:prstGeom>
        </p:spPr>
      </p:pic>
      <p:pic>
        <p:nvPicPr>
          <p:cNvPr id="47" name="Picture 46" descr="A green and black dotted line&#10;&#10;AI-generated content may be incorrect.">
            <a:extLst>
              <a:ext uri="{FF2B5EF4-FFF2-40B4-BE49-F238E27FC236}">
                <a16:creationId xmlns:a16="http://schemas.microsoft.com/office/drawing/2014/main" id="{F43CB8D0-F8F8-14C3-F5A8-91CE71936A7B}"/>
              </a:ext>
            </a:extLst>
          </p:cNvPr>
          <p:cNvPicPr>
            <a:picLocks noChangeAspect="1"/>
          </p:cNvPicPr>
          <p:nvPr/>
        </p:nvPicPr>
        <p:blipFill>
          <a:blip r:embed="rId27"/>
          <a:srcRect l="11022" t="6391" r="12313" b="47727"/>
          <a:stretch/>
        </p:blipFill>
        <p:spPr>
          <a:xfrm>
            <a:off x="26695799" y="10518941"/>
            <a:ext cx="3101144" cy="1571268"/>
          </a:xfrm>
          <a:prstGeom prst="rect">
            <a:avLst/>
          </a:prstGeom>
        </p:spPr>
      </p:pic>
      <p:pic>
        <p:nvPicPr>
          <p:cNvPr id="56" name="Picture 55" descr="A silver object on a metal surface&#10;&#10;AI-generated content may be incorrect.">
            <a:extLst>
              <a:ext uri="{FF2B5EF4-FFF2-40B4-BE49-F238E27FC236}">
                <a16:creationId xmlns:a16="http://schemas.microsoft.com/office/drawing/2014/main" id="{B6D9DE59-2CF5-6D38-D032-855A9D241F90}"/>
              </a:ext>
            </a:extLst>
          </p:cNvPr>
          <p:cNvPicPr>
            <a:picLocks noChangeAspect="1"/>
          </p:cNvPicPr>
          <p:nvPr/>
        </p:nvPicPr>
        <p:blipFill>
          <a:blip r:embed="rId28"/>
          <a:stretch>
            <a:fillRect/>
          </a:stretch>
        </p:blipFill>
        <p:spPr>
          <a:xfrm rot="5400000">
            <a:off x="18987644" y="15034586"/>
            <a:ext cx="3393152" cy="2544864"/>
          </a:xfrm>
          <a:prstGeom prst="rect">
            <a:avLst/>
          </a:prstGeom>
        </p:spPr>
      </p:pic>
      <p:pic>
        <p:nvPicPr>
          <p:cNvPr id="59" name="Picture 58" descr="A close-up of a frosted glass&#10;&#10;AI-generated content may be incorrect.">
            <a:extLst>
              <a:ext uri="{FF2B5EF4-FFF2-40B4-BE49-F238E27FC236}">
                <a16:creationId xmlns:a16="http://schemas.microsoft.com/office/drawing/2014/main" id="{B0A22DEF-23F0-D074-0CE2-812D3101321C}"/>
              </a:ext>
            </a:extLst>
          </p:cNvPr>
          <p:cNvPicPr>
            <a:picLocks noChangeAspect="1"/>
          </p:cNvPicPr>
          <p:nvPr/>
        </p:nvPicPr>
        <p:blipFill>
          <a:blip r:embed="rId29"/>
          <a:srcRect l="18307" t="15682" r="1388" b="11064"/>
          <a:stretch/>
        </p:blipFill>
        <p:spPr>
          <a:xfrm rot="5400000">
            <a:off x="18879828" y="18609239"/>
            <a:ext cx="3511570" cy="2402378"/>
          </a:xfrm>
          <a:prstGeom prst="rect">
            <a:avLst/>
          </a:prstGeom>
        </p:spPr>
      </p:pic>
      <p:pic>
        <p:nvPicPr>
          <p:cNvPr id="61" name="Picture 60" descr="A person standing in front of a machine&#10;&#10;AI-generated content may be incorrect.">
            <a:extLst>
              <a:ext uri="{FF2B5EF4-FFF2-40B4-BE49-F238E27FC236}">
                <a16:creationId xmlns:a16="http://schemas.microsoft.com/office/drawing/2014/main" id="{C9EDDC34-5D0A-349D-1B50-64AF553BC27E}"/>
              </a:ext>
            </a:extLst>
          </p:cNvPr>
          <p:cNvPicPr>
            <a:picLocks noChangeAspect="1"/>
          </p:cNvPicPr>
          <p:nvPr/>
        </p:nvPicPr>
        <p:blipFill>
          <a:blip r:embed="rId30"/>
          <a:srcRect l="10741" r="13392"/>
          <a:stretch/>
        </p:blipFill>
        <p:spPr>
          <a:xfrm>
            <a:off x="13441204" y="18618249"/>
            <a:ext cx="2980912" cy="2946851"/>
          </a:xfrm>
          <a:prstGeom prst="rect">
            <a:avLst/>
          </a:prstGeom>
        </p:spPr>
      </p:pic>
      <p:pic>
        <p:nvPicPr>
          <p:cNvPr id="2048" name="Picture 2047" descr="A machine with a hose&#10;&#10;AI-generated content may be incorrect.">
            <a:extLst>
              <a:ext uri="{FF2B5EF4-FFF2-40B4-BE49-F238E27FC236}">
                <a16:creationId xmlns:a16="http://schemas.microsoft.com/office/drawing/2014/main" id="{FAF18575-BC62-8F45-CF35-CC3165499C56}"/>
              </a:ext>
            </a:extLst>
          </p:cNvPr>
          <p:cNvPicPr>
            <a:picLocks noChangeAspect="1"/>
          </p:cNvPicPr>
          <p:nvPr/>
        </p:nvPicPr>
        <p:blipFill>
          <a:blip r:embed="rId31"/>
          <a:srcRect l="8551" t="7554" r="9284" b="11154"/>
          <a:stretch/>
        </p:blipFill>
        <p:spPr>
          <a:xfrm rot="5400000">
            <a:off x="10799221" y="18995860"/>
            <a:ext cx="2946851" cy="2186629"/>
          </a:xfrm>
          <a:prstGeom prst="rect">
            <a:avLst/>
          </a:prstGeom>
        </p:spPr>
      </p:pic>
      <p:pic>
        <p:nvPicPr>
          <p:cNvPr id="2049" name="Picture 2048" descr="A machine with a screen on it&#10;&#10;AI-generated content may be incorrect.">
            <a:extLst>
              <a:ext uri="{FF2B5EF4-FFF2-40B4-BE49-F238E27FC236}">
                <a16:creationId xmlns:a16="http://schemas.microsoft.com/office/drawing/2014/main" id="{CC288B2A-1D5C-4400-C48E-8ACE7798DAE8}"/>
              </a:ext>
            </a:extLst>
          </p:cNvPr>
          <p:cNvPicPr>
            <a:picLocks noChangeAspect="1"/>
          </p:cNvPicPr>
          <p:nvPr/>
        </p:nvPicPr>
        <p:blipFill>
          <a:blip r:embed="rId32"/>
          <a:srcRect t="12490" b="12343"/>
          <a:stretch/>
        </p:blipFill>
        <p:spPr>
          <a:xfrm rot="5400000">
            <a:off x="10320144" y="15469628"/>
            <a:ext cx="3939063" cy="2220684"/>
          </a:xfrm>
          <a:prstGeom prst="rect">
            <a:avLst/>
          </a:prstGeom>
        </p:spPr>
      </p:pic>
      <p:pic>
        <p:nvPicPr>
          <p:cNvPr id="2054" name="Picture 2053" descr="A close-up of a laser cutting&#10;&#10;AI-generated content may be incorrect.">
            <a:extLst>
              <a:ext uri="{FF2B5EF4-FFF2-40B4-BE49-F238E27FC236}">
                <a16:creationId xmlns:a16="http://schemas.microsoft.com/office/drawing/2014/main" id="{0E5778EB-463B-DC3C-D2A9-9381460137AE}"/>
              </a:ext>
            </a:extLst>
          </p:cNvPr>
          <p:cNvPicPr>
            <a:picLocks noChangeAspect="1"/>
          </p:cNvPicPr>
          <p:nvPr/>
        </p:nvPicPr>
        <p:blipFill>
          <a:blip r:embed="rId33"/>
          <a:srcRect l="15293" t="2814" r="11211" b="9720"/>
          <a:stretch/>
        </p:blipFill>
        <p:spPr>
          <a:xfrm rot="5400000">
            <a:off x="21732723" y="18248812"/>
            <a:ext cx="3513969" cy="3136417"/>
          </a:xfrm>
          <a:prstGeom prst="rect">
            <a:avLst/>
          </a:prstGeom>
        </p:spPr>
      </p:pic>
      <p:pic>
        <p:nvPicPr>
          <p:cNvPr id="45" name="Picture 44" descr="A group of metal tools on a wood surface&#10;&#10;AI-generated content may be incorrect.">
            <a:extLst>
              <a:ext uri="{FF2B5EF4-FFF2-40B4-BE49-F238E27FC236}">
                <a16:creationId xmlns:a16="http://schemas.microsoft.com/office/drawing/2014/main" id="{7BF55A9A-E489-4D4D-CA27-DFC9E16A73CB}"/>
              </a:ext>
            </a:extLst>
          </p:cNvPr>
          <p:cNvPicPr>
            <a:picLocks noChangeAspect="1"/>
          </p:cNvPicPr>
          <p:nvPr/>
        </p:nvPicPr>
        <p:blipFill>
          <a:blip r:embed="rId34"/>
          <a:srcRect l="29805" t="13533" r="26565" b="10113"/>
          <a:stretch/>
        </p:blipFill>
        <p:spPr>
          <a:xfrm rot="10800000">
            <a:off x="27699807" y="14637307"/>
            <a:ext cx="2070941" cy="2718126"/>
          </a:xfrm>
          <a:prstGeom prst="rect">
            <a:avLst/>
          </a:prstGeom>
        </p:spPr>
      </p:pic>
      <p:pic>
        <p:nvPicPr>
          <p:cNvPr id="48" name="Picture 47" descr="A group of metal objects on a wood surface&#10;&#10;AI-generated content may be incorrect.">
            <a:extLst>
              <a:ext uri="{FF2B5EF4-FFF2-40B4-BE49-F238E27FC236}">
                <a16:creationId xmlns:a16="http://schemas.microsoft.com/office/drawing/2014/main" id="{22791F53-8525-09D9-8995-D3573A0D5CBA}"/>
              </a:ext>
            </a:extLst>
          </p:cNvPr>
          <p:cNvPicPr>
            <a:picLocks noChangeAspect="1"/>
          </p:cNvPicPr>
          <p:nvPr/>
        </p:nvPicPr>
        <p:blipFill>
          <a:blip r:embed="rId35"/>
          <a:srcRect l="28134" t="8518" r="22726" b="8878"/>
          <a:stretch/>
        </p:blipFill>
        <p:spPr>
          <a:xfrm rot="10800000">
            <a:off x="25394577" y="14631991"/>
            <a:ext cx="2160159" cy="2723442"/>
          </a:xfrm>
          <a:prstGeom prst="rect">
            <a:avLst/>
          </a:prstGeom>
        </p:spPr>
      </p:pic>
      <p:pic>
        <p:nvPicPr>
          <p:cNvPr id="2056" name="Picture 2055" descr="A small metal object on a table&#10;&#10;AI-generated content may be incorrect.">
            <a:extLst>
              <a:ext uri="{FF2B5EF4-FFF2-40B4-BE49-F238E27FC236}">
                <a16:creationId xmlns:a16="http://schemas.microsoft.com/office/drawing/2014/main" id="{6D73E35B-CA2A-CC51-D7CB-A99225202749}"/>
              </a:ext>
            </a:extLst>
          </p:cNvPr>
          <p:cNvPicPr>
            <a:picLocks noChangeAspect="1"/>
          </p:cNvPicPr>
          <p:nvPr/>
        </p:nvPicPr>
        <p:blipFill>
          <a:blip r:embed="rId36"/>
          <a:srcRect l="7519" t="19655" r="38417" b="16388"/>
          <a:stretch/>
        </p:blipFill>
        <p:spPr>
          <a:xfrm rot="5400000">
            <a:off x="21857023" y="14795418"/>
            <a:ext cx="3393154" cy="3010581"/>
          </a:xfrm>
          <a:prstGeom prst="rect">
            <a:avLst/>
          </a:prstGeom>
        </p:spPr>
      </p:pic>
      <p:pic>
        <p:nvPicPr>
          <p:cNvPr id="2057" name="Picture 2056" descr="A metal object on a table&#10;&#10;AI-generated content may be incorrect.">
            <a:extLst>
              <a:ext uri="{FF2B5EF4-FFF2-40B4-BE49-F238E27FC236}">
                <a16:creationId xmlns:a16="http://schemas.microsoft.com/office/drawing/2014/main" id="{A10AB0D5-8B73-17DC-83A0-72DB841E2291}"/>
              </a:ext>
            </a:extLst>
          </p:cNvPr>
          <p:cNvPicPr>
            <a:picLocks noChangeAspect="1"/>
          </p:cNvPicPr>
          <p:nvPr/>
        </p:nvPicPr>
        <p:blipFill>
          <a:blip r:embed="rId37"/>
          <a:srcRect l="3991" t="13886" r="16410" b="11691"/>
          <a:stretch/>
        </p:blipFill>
        <p:spPr>
          <a:xfrm rot="5400000">
            <a:off x="34767878" y="14522426"/>
            <a:ext cx="5076161" cy="3559637"/>
          </a:xfrm>
          <a:prstGeom prst="rect">
            <a:avLst/>
          </a:prstGeom>
        </p:spPr>
      </p:pic>
      <p:pic>
        <p:nvPicPr>
          <p:cNvPr id="1026" name="Picture 2" descr="A Good Debinding Fluid - 4 Secrets in Metal Additive Manufacturing">
            <a:extLst>
              <a:ext uri="{FF2B5EF4-FFF2-40B4-BE49-F238E27FC236}">
                <a16:creationId xmlns:a16="http://schemas.microsoft.com/office/drawing/2014/main" id="{69374080-818D-8D76-59F8-D54911CE36BB}"/>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t="10430" b="11542"/>
          <a:stretch/>
        </p:blipFill>
        <p:spPr bwMode="auto">
          <a:xfrm>
            <a:off x="30893333" y="16504995"/>
            <a:ext cx="4429865" cy="233533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060" descr="A pair of metal objects&#10;&#10;AI-generated content may be incorrect.">
            <a:extLst>
              <a:ext uri="{FF2B5EF4-FFF2-40B4-BE49-F238E27FC236}">
                <a16:creationId xmlns:a16="http://schemas.microsoft.com/office/drawing/2014/main" id="{591F251C-BEAB-7A21-F831-86908593CBA4}"/>
              </a:ext>
            </a:extLst>
          </p:cNvPr>
          <p:cNvPicPr>
            <a:picLocks noChangeAspect="1"/>
          </p:cNvPicPr>
          <p:nvPr/>
        </p:nvPicPr>
        <p:blipFill>
          <a:blip r:embed="rId39"/>
          <a:stretch>
            <a:fillRect/>
          </a:stretch>
        </p:blipFill>
        <p:spPr>
          <a:xfrm>
            <a:off x="30777875" y="13989518"/>
            <a:ext cx="4429865" cy="2209354"/>
          </a:xfrm>
          <a:prstGeom prst="rect">
            <a:avLst/>
          </a:prstGeom>
        </p:spPr>
      </p:pic>
      <p:graphicFrame>
        <p:nvGraphicFramePr>
          <p:cNvPr id="22" name="Chart 21">
            <a:extLst>
              <a:ext uri="{FF2B5EF4-FFF2-40B4-BE49-F238E27FC236}">
                <a16:creationId xmlns:a16="http://schemas.microsoft.com/office/drawing/2014/main" id="{36056F52-71AE-41D5-AFFB-82AD4852480E}"/>
              </a:ext>
            </a:extLst>
          </p:cNvPr>
          <p:cNvGraphicFramePr>
            <a:graphicFrameLocks/>
          </p:cNvGraphicFramePr>
          <p:nvPr>
            <p:extLst>
              <p:ext uri="{D42A27DB-BD31-4B8C-83A1-F6EECF244321}">
                <p14:modId xmlns:p14="http://schemas.microsoft.com/office/powerpoint/2010/main" val="2155141085"/>
              </p:ext>
            </p:extLst>
          </p:nvPr>
        </p:nvGraphicFramePr>
        <p:xfrm>
          <a:off x="25101297" y="17547806"/>
          <a:ext cx="4847871" cy="3899130"/>
        </p:xfrm>
        <a:graphic>
          <a:graphicData uri="http://schemas.openxmlformats.org/drawingml/2006/chart">
            <c:chart xmlns:c="http://schemas.openxmlformats.org/drawingml/2006/chart" xmlns:r="http://schemas.openxmlformats.org/officeDocument/2006/relationships" r:id="rId40"/>
          </a:graphicData>
        </a:graphic>
      </p:graphicFrame>
    </p:spTree>
    <p:extLst>
      <p:ext uri="{BB962C8B-B14F-4D97-AF65-F5344CB8AC3E}">
        <p14:creationId xmlns:p14="http://schemas.microsoft.com/office/powerpoint/2010/main" val="2765888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BD2AD1C48D34B82C3A70F742EC048" ma:contentTypeVersion="13" ma:contentTypeDescription="Create a new document." ma:contentTypeScope="" ma:versionID="85205992e75645cec1a26791df0fc212">
  <xsd:schema xmlns:xsd="http://www.w3.org/2001/XMLSchema" xmlns:xs="http://www.w3.org/2001/XMLSchema" xmlns:p="http://schemas.microsoft.com/office/2006/metadata/properties" xmlns:ns2="5a67763d-5cab-485d-a9ad-9fc9652770bf" xmlns:ns3="52ee2c55-fe4d-4fbc-b03a-21e1d5342ee0" targetNamespace="http://schemas.microsoft.com/office/2006/metadata/properties" ma:root="true" ma:fieldsID="496f039b0fcbd3999be80b4320811478" ns2:_="" ns3:_="">
    <xsd:import namespace="5a67763d-5cab-485d-a9ad-9fc9652770bf"/>
    <xsd:import namespace="52ee2c55-fe4d-4fbc-b03a-21e1d5342e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7763d-5cab-485d-a9ad-9fc965277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ee2c55-fe4d-4fbc-b03a-21e1d5342ee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2880fe5-920a-4d74-9127-b5428b20fd73}" ma:internalName="TaxCatchAll" ma:showField="CatchAllData" ma:web="52ee2c55-fe4d-4fbc-b03a-21e1d5342e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67763d-5cab-485d-a9ad-9fc9652770bf">
      <Terms xmlns="http://schemas.microsoft.com/office/infopath/2007/PartnerControls"/>
    </lcf76f155ced4ddcb4097134ff3c332f>
    <TaxCatchAll xmlns="52ee2c55-fe4d-4fbc-b03a-21e1d5342ee0" xsi:nil="true"/>
  </documentManagement>
</p:properties>
</file>

<file path=customXml/itemProps1.xml><?xml version="1.0" encoding="utf-8"?>
<ds:datastoreItem xmlns:ds="http://schemas.openxmlformats.org/officeDocument/2006/customXml" ds:itemID="{CE4DE3E2-1A3A-4DEF-8944-3BFF61610C64}"/>
</file>

<file path=customXml/itemProps2.xml><?xml version="1.0" encoding="utf-8"?>
<ds:datastoreItem xmlns:ds="http://schemas.openxmlformats.org/officeDocument/2006/customXml" ds:itemID="{0ABD9E6E-D1A5-41EB-BE0F-F70289189DDC}">
  <ds:schemaRefs>
    <ds:schemaRef ds:uri="http://schemas.microsoft.com/sharepoint/v3/contenttype/forms"/>
  </ds:schemaRefs>
</ds:datastoreItem>
</file>

<file path=customXml/itemProps3.xml><?xml version="1.0" encoding="utf-8"?>
<ds:datastoreItem xmlns:ds="http://schemas.openxmlformats.org/officeDocument/2006/customXml" ds:itemID="{444888CC-C483-494C-8BDB-E7FB05B689FD}">
  <ds:schemaRefs>
    <ds:schemaRef ds:uri="http://purl.org/dc/elements/1.1/"/>
    <ds:schemaRef ds:uri="http://purl.org/dc/dcmitype/"/>
    <ds:schemaRef ds:uri="http://schemas.microsoft.com/office/2006/metadata/properties"/>
    <ds:schemaRef ds:uri="http://schemas.microsoft.com/office/infopath/2007/PartnerControls"/>
    <ds:schemaRef ds:uri="5a67763d-5cab-485d-a9ad-9fc9652770bf"/>
    <ds:schemaRef ds:uri="http://schemas.microsoft.com/office/2006/documentManagement/types"/>
    <ds:schemaRef ds:uri="http://www.w3.org/XML/1998/namespace"/>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27d49e9f-89e1-4aa0-99a3-d35b57b2ba03}" enabled="0" method="" siteId="{27d49e9f-89e1-4aa0-99a3-d35b57b2ba03}" removed="1"/>
</clbl:labelList>
</file>

<file path=docProps/app.xml><?xml version="1.0" encoding="utf-8"?>
<Properties xmlns="http://schemas.openxmlformats.org/officeDocument/2006/extended-properties" xmlns:vt="http://schemas.openxmlformats.org/officeDocument/2006/docPropsVTypes">
  <Template>TM03457485[[fn=Mesh]]</Template>
  <TotalTime>0</TotalTime>
  <Words>1123</Words>
  <Application>Microsoft Office PowerPoint</Application>
  <PresentationFormat>Custom</PresentationFormat>
  <Paragraphs>101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Nathan Altair Krikawa</cp:lastModifiedBy>
  <cp:revision>1</cp:revision>
  <dcterms:created xsi:type="dcterms:W3CDTF">2018-10-09T15:34:40Z</dcterms:created>
  <dcterms:modified xsi:type="dcterms:W3CDTF">2025-04-17T07:40:35Z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0x010100892BD2AD1C48D34B82C3A70F742EC048</vt:lpwstr>
  </property>
</Properties>
</file>